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00" r:id="rId2"/>
    <p:sldId id="311" r:id="rId3"/>
    <p:sldId id="305" r:id="rId4"/>
    <p:sldId id="683" r:id="rId5"/>
    <p:sldId id="672" r:id="rId6"/>
    <p:sldId id="480" r:id="rId7"/>
    <p:sldId id="664" r:id="rId8"/>
    <p:sldId id="264" r:id="rId9"/>
    <p:sldId id="663" r:id="rId10"/>
    <p:sldId id="671" r:id="rId11"/>
    <p:sldId id="288" r:id="rId12"/>
    <p:sldId id="548" r:id="rId13"/>
    <p:sldId id="263" r:id="rId14"/>
    <p:sldId id="685" r:id="rId15"/>
    <p:sldId id="299" r:id="rId16"/>
    <p:sldId id="302" r:id="rId17"/>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viana" initials="v" lastIdx="1" clrIdx="0">
    <p:extLst>
      <p:ext uri="{19B8F6BF-5375-455C-9EA6-DF929625EA0E}">
        <p15:presenceInfo xmlns:p15="http://schemas.microsoft.com/office/powerpoint/2012/main" userId="708c58bda133c5f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FF00FF"/>
    <a:srgbClr val="FF0066"/>
    <a:srgbClr val="0066FF"/>
    <a:srgbClr val="73C7DD"/>
    <a:srgbClr val="FF3399"/>
    <a:srgbClr val="C0504D"/>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5047" autoAdjust="0"/>
  </p:normalViewPr>
  <p:slideViewPr>
    <p:cSldViewPr snapToGrid="0">
      <p:cViewPr varScale="1">
        <p:scale>
          <a:sx n="61" d="100"/>
          <a:sy n="61" d="100"/>
        </p:scale>
        <p:origin x="252"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4314F-689D-4CA5-99CC-483F27EEC2DA}" type="datetimeFigureOut">
              <a:rPr lang="es-CO" smtClean="0"/>
              <a:t>2/06/2026</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4E122A-ECC9-4BF8-89BB-ACD7CF17CD16}" type="slidenum">
              <a:rPr lang="es-CO" smtClean="0"/>
              <a:t>‹Nº›</a:t>
            </a:fld>
            <a:endParaRPr lang="es-CO"/>
          </a:p>
        </p:txBody>
      </p:sp>
    </p:spTree>
    <p:extLst>
      <p:ext uri="{BB962C8B-B14F-4D97-AF65-F5344CB8AC3E}">
        <p14:creationId xmlns:p14="http://schemas.microsoft.com/office/powerpoint/2010/main" val="3511528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9"/>
        <p:cNvGrpSpPr/>
        <p:nvPr/>
      </p:nvGrpSpPr>
      <p:grpSpPr>
        <a:xfrm>
          <a:off x="0" y="0"/>
          <a:ext cx="0" cy="0"/>
          <a:chOff x="0" y="0"/>
          <a:chExt cx="0" cy="0"/>
        </a:xfrm>
      </p:grpSpPr>
      <p:sp>
        <p:nvSpPr>
          <p:cNvPr id="2140" name="Google Shape;2140;p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41" name="Google Shape;2141;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184E122A-ECC9-4BF8-89BB-ACD7CF17CD16}" type="slidenum">
              <a:rPr lang="es-CO" smtClean="0"/>
              <a:t>13</a:t>
            </a:fld>
            <a:endParaRPr lang="es-CO"/>
          </a:p>
        </p:txBody>
      </p:sp>
    </p:spTree>
    <p:extLst>
      <p:ext uri="{BB962C8B-B14F-4D97-AF65-F5344CB8AC3E}">
        <p14:creationId xmlns:p14="http://schemas.microsoft.com/office/powerpoint/2010/main" val="30426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1"/>
        <p:cNvGrpSpPr/>
        <p:nvPr/>
      </p:nvGrpSpPr>
      <p:grpSpPr>
        <a:xfrm>
          <a:off x="0" y="0"/>
          <a:ext cx="0" cy="0"/>
          <a:chOff x="0" y="0"/>
          <a:chExt cx="0" cy="0"/>
        </a:xfrm>
      </p:grpSpPr>
      <p:sp>
        <p:nvSpPr>
          <p:cNvPr id="1832" name="Google Shape;1832;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33" name="Google Shape;1833;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473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0"/>
        <p:cNvGrpSpPr/>
        <p:nvPr/>
      </p:nvGrpSpPr>
      <p:grpSpPr>
        <a:xfrm>
          <a:off x="0" y="0"/>
          <a:ext cx="0" cy="0"/>
          <a:chOff x="0" y="0"/>
          <a:chExt cx="0" cy="0"/>
        </a:xfrm>
      </p:grpSpPr>
      <p:sp>
        <p:nvSpPr>
          <p:cNvPr id="1791" name="Google Shape;1791;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b="1" dirty="0"/>
          </a:p>
        </p:txBody>
      </p:sp>
      <p:sp>
        <p:nvSpPr>
          <p:cNvPr id="1792" name="Google Shape;1792;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3747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7"/>
        <p:cNvGrpSpPr/>
        <p:nvPr/>
      </p:nvGrpSpPr>
      <p:grpSpPr>
        <a:xfrm>
          <a:off x="0" y="0"/>
          <a:ext cx="0" cy="0"/>
          <a:chOff x="0" y="0"/>
          <a:chExt cx="0" cy="0"/>
        </a:xfrm>
      </p:grpSpPr>
      <p:sp>
        <p:nvSpPr>
          <p:cNvPr id="1938" name="Google Shape;1938;p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39" name="Google Shape;1939;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9"/>
        <p:cNvGrpSpPr/>
        <p:nvPr/>
      </p:nvGrpSpPr>
      <p:grpSpPr>
        <a:xfrm>
          <a:off x="0" y="0"/>
          <a:ext cx="0" cy="0"/>
          <a:chOff x="0" y="0"/>
          <a:chExt cx="0" cy="0"/>
        </a:xfrm>
      </p:grpSpPr>
      <p:sp>
        <p:nvSpPr>
          <p:cNvPr id="5110" name="Google Shape;5110;p10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s-CO" b="1" i="0" dirty="0">
                <a:solidFill>
                  <a:srgbClr val="001D35"/>
                </a:solidFill>
                <a:effectLst/>
                <a:latin typeface="Google Sans"/>
              </a:rPr>
              <a:t>ASOFONDOS</a:t>
            </a:r>
          </a:p>
        </p:txBody>
      </p:sp>
      <p:sp>
        <p:nvSpPr>
          <p:cNvPr id="5111" name="Google Shape;5111;p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2464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33"/>
        <p:cNvGrpSpPr/>
        <p:nvPr/>
      </p:nvGrpSpPr>
      <p:grpSpPr>
        <a:xfrm>
          <a:off x="0" y="0"/>
          <a:ext cx="0" cy="0"/>
          <a:chOff x="0" y="0"/>
          <a:chExt cx="0" cy="0"/>
        </a:xfrm>
      </p:grpSpPr>
      <p:sp>
        <p:nvSpPr>
          <p:cNvPr id="11734" name="Google Shape;11734;p2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735" name="Google Shape;11735;p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DECRETO 514 DE 09 MAYO 2025- RENUNCIA AL REGIMEN DE TRANSICION </a:t>
            </a:r>
            <a:r>
              <a:rPr lang="es-ES" sz="1200" b="0" i="0" u="none" strike="noStrike" baseline="0" dirty="0">
                <a:solidFill>
                  <a:srgbClr val="000000"/>
                </a:solidFill>
                <a:latin typeface="Arial" panose="020B0604020202020204" pitchFamily="34" charset="0"/>
              </a:rPr>
              <a:t>Artículo 2.2.1.1.2- Pag 15- Debe surtir asesoría por el fondo de pensiones, deberá expresarlo por escrito y tendrá 5 días hábiles para retratarse, el cambio de fondo/régimen no significa que renuncia.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REFORMA PENSIONAL: </a:t>
            </a:r>
            <a:r>
              <a:rPr lang="es-ES" b="0" dirty="0"/>
              <a:t>A los afiliados del </a:t>
            </a:r>
            <a:r>
              <a:rPr lang="es-ES" b="0" dirty="0" err="1"/>
              <a:t>Regimenes</a:t>
            </a:r>
            <a:r>
              <a:rPr lang="es-ES" b="0" dirty="0"/>
              <a:t> de pensiones Especiales- Los pensionados de IVM </a:t>
            </a: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
        <p:nvSpPr>
          <p:cNvPr id="1115" name="Google Shape;1115;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0866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b="0" dirty="0"/>
          </a:p>
        </p:txBody>
      </p:sp>
      <p:sp>
        <p:nvSpPr>
          <p:cNvPr id="4" name="Marcador de número de diapositiva 3"/>
          <p:cNvSpPr>
            <a:spLocks noGrp="1"/>
          </p:cNvSpPr>
          <p:nvPr>
            <p:ph type="sldNum" sz="quarter" idx="5"/>
          </p:nvPr>
        </p:nvSpPr>
        <p:spPr/>
        <p:txBody>
          <a:bodyPr/>
          <a:lstStyle/>
          <a:p>
            <a:fld id="{70405D46-B254-4406-BE6E-4274F80D74A7}" type="slidenum">
              <a:rPr lang="es-CO" smtClean="0"/>
              <a:t>8</a:t>
            </a:fld>
            <a:endParaRPr lang="es-CO"/>
          </a:p>
        </p:txBody>
      </p:sp>
    </p:spTree>
    <p:extLst>
      <p:ext uri="{BB962C8B-B14F-4D97-AF65-F5344CB8AC3E}">
        <p14:creationId xmlns:p14="http://schemas.microsoft.com/office/powerpoint/2010/main" val="3142751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33"/>
        <p:cNvGrpSpPr/>
        <p:nvPr/>
      </p:nvGrpSpPr>
      <p:grpSpPr>
        <a:xfrm>
          <a:off x="0" y="0"/>
          <a:ext cx="0" cy="0"/>
          <a:chOff x="0" y="0"/>
          <a:chExt cx="0" cy="0"/>
        </a:xfrm>
      </p:grpSpPr>
      <p:sp>
        <p:nvSpPr>
          <p:cNvPr id="11734" name="Google Shape;11734;p2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735" name="Google Shape;11735;p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17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70405D46-B254-4406-BE6E-4274F80D74A7}" type="slidenum">
              <a:rPr lang="es-CO" smtClean="0"/>
              <a:t>10</a:t>
            </a:fld>
            <a:endParaRPr lang="es-CO"/>
          </a:p>
        </p:txBody>
      </p:sp>
    </p:spTree>
    <p:extLst>
      <p:ext uri="{BB962C8B-B14F-4D97-AF65-F5344CB8AC3E}">
        <p14:creationId xmlns:p14="http://schemas.microsoft.com/office/powerpoint/2010/main" val="2608433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b="0" dirty="0"/>
          </a:p>
        </p:txBody>
      </p:sp>
      <p:sp>
        <p:nvSpPr>
          <p:cNvPr id="4" name="Marcador de número de diapositiva 3"/>
          <p:cNvSpPr>
            <a:spLocks noGrp="1"/>
          </p:cNvSpPr>
          <p:nvPr>
            <p:ph type="sldNum" sz="quarter" idx="5"/>
          </p:nvPr>
        </p:nvSpPr>
        <p:spPr/>
        <p:txBody>
          <a:bodyPr/>
          <a:lstStyle/>
          <a:p>
            <a:fld id="{184E122A-ECC9-4BF8-89BB-ACD7CF17CD16}" type="slidenum">
              <a:rPr lang="es-CO" smtClean="0"/>
              <a:t>11</a:t>
            </a:fld>
            <a:endParaRPr lang="es-CO"/>
          </a:p>
        </p:txBody>
      </p:sp>
    </p:spTree>
    <p:extLst>
      <p:ext uri="{BB962C8B-B14F-4D97-AF65-F5344CB8AC3E}">
        <p14:creationId xmlns:p14="http://schemas.microsoft.com/office/powerpoint/2010/main" val="141659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66"/>
        <p:cNvGrpSpPr/>
        <p:nvPr/>
      </p:nvGrpSpPr>
      <p:grpSpPr>
        <a:xfrm>
          <a:off x="0" y="0"/>
          <a:ext cx="0" cy="0"/>
          <a:chOff x="0" y="0"/>
          <a:chExt cx="0" cy="0"/>
        </a:xfrm>
      </p:grpSpPr>
      <p:sp>
        <p:nvSpPr>
          <p:cNvPr id="15567" name="Google Shape;15567;p29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endParaRPr b="1" dirty="0"/>
          </a:p>
        </p:txBody>
      </p:sp>
      <p:sp>
        <p:nvSpPr>
          <p:cNvPr id="15568" name="Google Shape;15568;p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73F715-1D96-4DD7-9B0C-3A3FA6E93AC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E47086D7-757B-40B8-BC66-C0E610BC09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DBBF2E1B-F129-463C-B6A0-95AFF81297AF}"/>
              </a:ext>
            </a:extLst>
          </p:cNvPr>
          <p:cNvSpPr>
            <a:spLocks noGrp="1"/>
          </p:cNvSpPr>
          <p:nvPr>
            <p:ph type="dt" sz="half" idx="10"/>
          </p:nvPr>
        </p:nvSpPr>
        <p:spPr/>
        <p:txBody>
          <a:bodyPr/>
          <a:lstStyle/>
          <a:p>
            <a:fld id="{8270845F-3C3A-42E3-836C-D549B9FF4DFE}" type="datetimeFigureOut">
              <a:rPr lang="es-CO" smtClean="0"/>
              <a:t>2/06/2026</a:t>
            </a:fld>
            <a:endParaRPr lang="es-CO"/>
          </a:p>
        </p:txBody>
      </p:sp>
      <p:sp>
        <p:nvSpPr>
          <p:cNvPr id="5" name="Marcador de pie de página 4">
            <a:extLst>
              <a:ext uri="{FF2B5EF4-FFF2-40B4-BE49-F238E27FC236}">
                <a16:creationId xmlns:a16="http://schemas.microsoft.com/office/drawing/2014/main" id="{ED00AE42-B4D7-44DA-B640-35C33986C98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5083CE6-C9AF-479B-9DF6-62297EC27578}"/>
              </a:ext>
            </a:extLst>
          </p:cNvPr>
          <p:cNvSpPr>
            <a:spLocks noGrp="1"/>
          </p:cNvSpPr>
          <p:nvPr>
            <p:ph type="sldNum" sz="quarter" idx="12"/>
          </p:nvPr>
        </p:nvSpPr>
        <p:spPr/>
        <p:txBody>
          <a:bodyPr/>
          <a:lstStyle/>
          <a:p>
            <a:fld id="{C2192423-D9EF-4973-98E1-30B82D9A8746}" type="slidenum">
              <a:rPr lang="es-CO" smtClean="0"/>
              <a:t>‹Nº›</a:t>
            </a:fld>
            <a:endParaRPr lang="es-CO"/>
          </a:p>
        </p:txBody>
      </p:sp>
    </p:spTree>
    <p:extLst>
      <p:ext uri="{BB962C8B-B14F-4D97-AF65-F5344CB8AC3E}">
        <p14:creationId xmlns:p14="http://schemas.microsoft.com/office/powerpoint/2010/main" val="1512588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CE9AEC-99AC-435F-BC88-63BD55D7085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6C7B175D-CE2A-46F4-B83E-0C17D9E3735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681E993-4428-4C6A-9A5C-100E8E8BF9C7}"/>
              </a:ext>
            </a:extLst>
          </p:cNvPr>
          <p:cNvSpPr>
            <a:spLocks noGrp="1"/>
          </p:cNvSpPr>
          <p:nvPr>
            <p:ph type="dt" sz="half" idx="10"/>
          </p:nvPr>
        </p:nvSpPr>
        <p:spPr/>
        <p:txBody>
          <a:bodyPr/>
          <a:lstStyle/>
          <a:p>
            <a:fld id="{8270845F-3C3A-42E3-836C-D549B9FF4DFE}" type="datetimeFigureOut">
              <a:rPr lang="es-CO" smtClean="0"/>
              <a:t>2/06/2026</a:t>
            </a:fld>
            <a:endParaRPr lang="es-CO"/>
          </a:p>
        </p:txBody>
      </p:sp>
      <p:sp>
        <p:nvSpPr>
          <p:cNvPr id="5" name="Marcador de pie de página 4">
            <a:extLst>
              <a:ext uri="{FF2B5EF4-FFF2-40B4-BE49-F238E27FC236}">
                <a16:creationId xmlns:a16="http://schemas.microsoft.com/office/drawing/2014/main" id="{263AB98E-730B-49BC-9B18-E47EF3FF3C0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55FD717-713B-4795-9CAD-5D4F68DFABD6}"/>
              </a:ext>
            </a:extLst>
          </p:cNvPr>
          <p:cNvSpPr>
            <a:spLocks noGrp="1"/>
          </p:cNvSpPr>
          <p:nvPr>
            <p:ph type="sldNum" sz="quarter" idx="12"/>
          </p:nvPr>
        </p:nvSpPr>
        <p:spPr/>
        <p:txBody>
          <a:bodyPr/>
          <a:lstStyle/>
          <a:p>
            <a:fld id="{C2192423-D9EF-4973-98E1-30B82D9A8746}" type="slidenum">
              <a:rPr lang="es-CO" smtClean="0"/>
              <a:t>‹Nº›</a:t>
            </a:fld>
            <a:endParaRPr lang="es-CO"/>
          </a:p>
        </p:txBody>
      </p:sp>
    </p:spTree>
    <p:extLst>
      <p:ext uri="{BB962C8B-B14F-4D97-AF65-F5344CB8AC3E}">
        <p14:creationId xmlns:p14="http://schemas.microsoft.com/office/powerpoint/2010/main" val="3014684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55576F9-DCAE-4755-8390-ED8497FF39E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352D5F93-2A32-4121-AD3D-B65E2FCC815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9559795-0BE7-4EA3-A4D8-E6F55F827262}"/>
              </a:ext>
            </a:extLst>
          </p:cNvPr>
          <p:cNvSpPr>
            <a:spLocks noGrp="1"/>
          </p:cNvSpPr>
          <p:nvPr>
            <p:ph type="dt" sz="half" idx="10"/>
          </p:nvPr>
        </p:nvSpPr>
        <p:spPr/>
        <p:txBody>
          <a:bodyPr/>
          <a:lstStyle/>
          <a:p>
            <a:fld id="{8270845F-3C3A-42E3-836C-D549B9FF4DFE}" type="datetimeFigureOut">
              <a:rPr lang="es-CO" smtClean="0"/>
              <a:t>2/06/2026</a:t>
            </a:fld>
            <a:endParaRPr lang="es-CO"/>
          </a:p>
        </p:txBody>
      </p:sp>
      <p:sp>
        <p:nvSpPr>
          <p:cNvPr id="5" name="Marcador de pie de página 4">
            <a:extLst>
              <a:ext uri="{FF2B5EF4-FFF2-40B4-BE49-F238E27FC236}">
                <a16:creationId xmlns:a16="http://schemas.microsoft.com/office/drawing/2014/main" id="{3BE89B5F-CE06-4964-90E9-D9F8B7EF087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D586E6C-F158-41DA-A2EC-FC77233539EF}"/>
              </a:ext>
            </a:extLst>
          </p:cNvPr>
          <p:cNvSpPr>
            <a:spLocks noGrp="1"/>
          </p:cNvSpPr>
          <p:nvPr>
            <p:ph type="sldNum" sz="quarter" idx="12"/>
          </p:nvPr>
        </p:nvSpPr>
        <p:spPr/>
        <p:txBody>
          <a:bodyPr/>
          <a:lstStyle/>
          <a:p>
            <a:fld id="{C2192423-D9EF-4973-98E1-30B82D9A8746}" type="slidenum">
              <a:rPr lang="es-CO" smtClean="0"/>
              <a:t>‹Nº›</a:t>
            </a:fld>
            <a:endParaRPr lang="es-CO"/>
          </a:p>
        </p:txBody>
      </p:sp>
    </p:spTree>
    <p:extLst>
      <p:ext uri="{BB962C8B-B14F-4D97-AF65-F5344CB8AC3E}">
        <p14:creationId xmlns:p14="http://schemas.microsoft.com/office/powerpoint/2010/main" val="490082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7_empty_plank">
  <p:cSld name="7_empty_plank">
    <p:spTree>
      <p:nvGrpSpPr>
        <p:cNvPr id="1" name="Shape 449"/>
        <p:cNvGrpSpPr/>
        <p:nvPr/>
      </p:nvGrpSpPr>
      <p:grpSpPr>
        <a:xfrm>
          <a:off x="0" y="0"/>
          <a:ext cx="0" cy="0"/>
          <a:chOff x="0" y="0"/>
          <a:chExt cx="0" cy="0"/>
        </a:xfrm>
      </p:grpSpPr>
      <p:sp>
        <p:nvSpPr>
          <p:cNvPr id="450" name="Google Shape;450;p451"/>
          <p:cNvSpPr/>
          <p:nvPr/>
        </p:nvSpPr>
        <p:spPr>
          <a:xfrm>
            <a:off x="11360149" y="584200"/>
            <a:ext cx="482600" cy="482600"/>
          </a:xfrm>
          <a:prstGeom prst="ellipse">
            <a:avLst/>
          </a:prstGeom>
          <a:solidFill>
            <a:srgbClr val="BFBFBF"/>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a:solidFill>
                <a:schemeClr val="lt1"/>
              </a:solidFill>
              <a:latin typeface="Roboto Condensed"/>
              <a:ea typeface="Roboto Condensed"/>
              <a:cs typeface="Roboto Condensed"/>
              <a:sym typeface="Roboto Condensed"/>
            </a:endParaRPr>
          </a:p>
        </p:txBody>
      </p:sp>
      <p:sp>
        <p:nvSpPr>
          <p:cNvPr id="451" name="Google Shape;451;p451"/>
          <p:cNvSpPr txBox="1">
            <a:spLocks noGrp="1"/>
          </p:cNvSpPr>
          <p:nvPr>
            <p:ph type="title"/>
          </p:nvPr>
        </p:nvSpPr>
        <p:spPr>
          <a:xfrm>
            <a:off x="2921000" y="266700"/>
            <a:ext cx="6350000" cy="558843"/>
          </a:xfrm>
          <a:prstGeom prst="rect">
            <a:avLst/>
          </a:prstGeom>
          <a:noFill/>
          <a:ln>
            <a:noFill/>
          </a:ln>
        </p:spPr>
        <p:txBody>
          <a:bodyPr spcFirstLastPara="1" wrap="square" lIns="0" tIns="0" rIns="0" bIns="0" anchor="ctr" anchorCtr="0">
            <a:noAutofit/>
          </a:bodyPr>
          <a:lstStyle>
            <a:lvl1pPr marR="0" lvl="0" algn="ctr" rtl="0">
              <a:spcBef>
                <a:spcPts val="0"/>
              </a:spcBef>
              <a:spcAft>
                <a:spcPts val="0"/>
              </a:spcAft>
              <a:buClr>
                <a:srgbClr val="929292"/>
              </a:buClr>
              <a:buSzPts val="2800"/>
              <a:buFont typeface="Roboto Condensed"/>
              <a:buNone/>
              <a:defRPr sz="3734" b="1" i="0" u="none" strike="noStrike" cap="none">
                <a:solidFill>
                  <a:srgbClr val="929292"/>
                </a:solidFill>
                <a:latin typeface="Roboto Condensed"/>
                <a:ea typeface="Roboto Condensed"/>
                <a:cs typeface="Roboto Condensed"/>
                <a:sym typeface="Roboto Condensed"/>
              </a:defRPr>
            </a:lvl1pPr>
            <a:lvl2pPr lvl="1">
              <a:spcBef>
                <a:spcPts val="0"/>
              </a:spcBef>
              <a:spcAft>
                <a:spcPts val="0"/>
              </a:spcAft>
              <a:buSzPts val="1400"/>
              <a:buNone/>
              <a:defRPr sz="2400"/>
            </a:lvl2pPr>
            <a:lvl3pPr lvl="2">
              <a:spcBef>
                <a:spcPts val="0"/>
              </a:spcBef>
              <a:spcAft>
                <a:spcPts val="0"/>
              </a:spcAft>
              <a:buSzPts val="1400"/>
              <a:buNone/>
              <a:defRPr sz="2400"/>
            </a:lvl3pPr>
            <a:lvl4pPr lvl="3">
              <a:spcBef>
                <a:spcPts val="0"/>
              </a:spcBef>
              <a:spcAft>
                <a:spcPts val="0"/>
              </a:spcAft>
              <a:buSzPts val="1400"/>
              <a:buNone/>
              <a:defRPr sz="2400"/>
            </a:lvl4pPr>
            <a:lvl5pPr lvl="4">
              <a:spcBef>
                <a:spcPts val="0"/>
              </a:spcBef>
              <a:spcAft>
                <a:spcPts val="0"/>
              </a:spcAft>
              <a:buSzPts val="1400"/>
              <a:buNone/>
              <a:defRPr sz="2400"/>
            </a:lvl5pPr>
            <a:lvl6pPr lvl="5">
              <a:spcBef>
                <a:spcPts val="0"/>
              </a:spcBef>
              <a:spcAft>
                <a:spcPts val="0"/>
              </a:spcAft>
              <a:buSzPts val="1400"/>
              <a:buNone/>
              <a:defRPr sz="2400"/>
            </a:lvl6pPr>
            <a:lvl7pPr lvl="6">
              <a:spcBef>
                <a:spcPts val="0"/>
              </a:spcBef>
              <a:spcAft>
                <a:spcPts val="0"/>
              </a:spcAft>
              <a:buSzPts val="1400"/>
              <a:buNone/>
              <a:defRPr sz="2400"/>
            </a:lvl7pPr>
            <a:lvl8pPr lvl="7">
              <a:spcBef>
                <a:spcPts val="0"/>
              </a:spcBef>
              <a:spcAft>
                <a:spcPts val="0"/>
              </a:spcAft>
              <a:buSzPts val="1400"/>
              <a:buNone/>
              <a:defRPr sz="2400"/>
            </a:lvl8pPr>
            <a:lvl9pPr lvl="8">
              <a:spcBef>
                <a:spcPts val="0"/>
              </a:spcBef>
              <a:spcAft>
                <a:spcPts val="0"/>
              </a:spcAft>
              <a:buSzPts val="1400"/>
              <a:buNone/>
              <a:defRPr sz="2400"/>
            </a:lvl9pPr>
          </a:lstStyle>
          <a:p>
            <a:endParaRPr/>
          </a:p>
        </p:txBody>
      </p:sp>
      <p:sp>
        <p:nvSpPr>
          <p:cNvPr id="452" name="Google Shape;452;p451"/>
          <p:cNvSpPr txBox="1">
            <a:spLocks noGrp="1"/>
          </p:cNvSpPr>
          <p:nvPr>
            <p:ph type="body" idx="1"/>
          </p:nvPr>
        </p:nvSpPr>
        <p:spPr>
          <a:xfrm>
            <a:off x="4362451" y="837239"/>
            <a:ext cx="3467100" cy="267661"/>
          </a:xfrm>
          <a:prstGeom prst="rect">
            <a:avLst/>
          </a:prstGeom>
          <a:noFill/>
          <a:ln>
            <a:noFill/>
          </a:ln>
        </p:spPr>
        <p:txBody>
          <a:bodyPr spcFirstLastPara="1" wrap="square" lIns="0" tIns="0" rIns="0" bIns="0" anchor="ctr" anchorCtr="0">
            <a:noAutofit/>
          </a:bodyPr>
          <a:lstStyle>
            <a:lvl1pPr marL="609630" marR="0" lvl="0" indent="-304815" algn="ctr" rtl="0">
              <a:spcBef>
                <a:spcPts val="427"/>
              </a:spcBef>
              <a:spcAft>
                <a:spcPts val="0"/>
              </a:spcAft>
              <a:buClr>
                <a:srgbClr val="929292"/>
              </a:buClr>
              <a:buSzPts val="1600"/>
              <a:buFont typeface="Arial"/>
              <a:buNone/>
              <a:defRPr sz="2133" b="1" i="0" u="none" strike="noStrike" cap="none">
                <a:solidFill>
                  <a:srgbClr val="929292"/>
                </a:solidFill>
                <a:latin typeface="Roboto Condensed"/>
                <a:ea typeface="Roboto Condensed"/>
                <a:cs typeface="Roboto Condensed"/>
                <a:sym typeface="Roboto Condensed"/>
              </a:defRPr>
            </a:lvl1pPr>
            <a:lvl2pPr marL="1219261" marR="0" lvl="1" indent="-304815" algn="l" rtl="0">
              <a:spcBef>
                <a:spcPts val="320"/>
              </a:spcBef>
              <a:spcAft>
                <a:spcPts val="0"/>
              </a:spcAft>
              <a:buClr>
                <a:schemeClr val="dk1"/>
              </a:buClr>
              <a:buSzPts val="1200"/>
              <a:buFont typeface="Arial"/>
              <a:buNone/>
              <a:defRPr sz="1600" b="0" i="0" u="none" strike="noStrike" cap="none">
                <a:solidFill>
                  <a:schemeClr val="dk1"/>
                </a:solidFill>
                <a:latin typeface="Roboto Condensed"/>
                <a:ea typeface="Roboto Condensed"/>
                <a:cs typeface="Roboto Condensed"/>
                <a:sym typeface="Roboto Condensed"/>
              </a:defRPr>
            </a:lvl2pPr>
            <a:lvl3pPr marL="1828891" marR="0" lvl="2" indent="-304815" algn="l" rtl="0">
              <a:spcBef>
                <a:spcPts val="267"/>
              </a:spcBef>
              <a:spcAft>
                <a:spcPts val="0"/>
              </a:spcAft>
              <a:buClr>
                <a:schemeClr val="dk1"/>
              </a:buClr>
              <a:buSzPts val="1000"/>
              <a:buFont typeface="Arial"/>
              <a:buNone/>
              <a:defRPr sz="1333" b="0" i="0" u="none" strike="noStrike" cap="none">
                <a:solidFill>
                  <a:schemeClr val="dk1"/>
                </a:solidFill>
                <a:latin typeface="Roboto Condensed"/>
                <a:ea typeface="Roboto Condensed"/>
                <a:cs typeface="Roboto Condensed"/>
                <a:sym typeface="Roboto Condensed"/>
              </a:defRPr>
            </a:lvl3pPr>
            <a:lvl4pPr marL="2438522" marR="0" lvl="3" indent="-304815" algn="l" rtl="0">
              <a:spcBef>
                <a:spcPts val="240"/>
              </a:spcBef>
              <a:spcAft>
                <a:spcPts val="0"/>
              </a:spcAft>
              <a:buClr>
                <a:schemeClr val="dk1"/>
              </a:buClr>
              <a:buSzPts val="900"/>
              <a:buFont typeface="Arial"/>
              <a:buNone/>
              <a:defRPr sz="1200" b="0" i="0" u="none" strike="noStrike" cap="none">
                <a:solidFill>
                  <a:schemeClr val="dk1"/>
                </a:solidFill>
                <a:latin typeface="Roboto Condensed"/>
                <a:ea typeface="Roboto Condensed"/>
                <a:cs typeface="Roboto Condensed"/>
                <a:sym typeface="Roboto Condensed"/>
              </a:defRPr>
            </a:lvl4pPr>
            <a:lvl5pPr marL="3048152" marR="0" lvl="4" indent="-304815" algn="l" rtl="0">
              <a:spcBef>
                <a:spcPts val="240"/>
              </a:spcBef>
              <a:spcAft>
                <a:spcPts val="0"/>
              </a:spcAft>
              <a:buClr>
                <a:schemeClr val="dk1"/>
              </a:buClr>
              <a:buSzPts val="900"/>
              <a:buFont typeface="Arial"/>
              <a:buNone/>
              <a:defRPr sz="1200" b="0" i="0" u="none" strike="noStrike" cap="none">
                <a:solidFill>
                  <a:schemeClr val="dk1"/>
                </a:solidFill>
                <a:latin typeface="Roboto Condensed"/>
                <a:ea typeface="Roboto Condensed"/>
                <a:cs typeface="Roboto Condensed"/>
                <a:sym typeface="Roboto Condensed"/>
              </a:defRPr>
            </a:lvl5pPr>
            <a:lvl6pPr marL="3657783" marR="0" lvl="5" indent="-304815" algn="l" rtl="0">
              <a:spcBef>
                <a:spcPts val="240"/>
              </a:spcBef>
              <a:spcAft>
                <a:spcPts val="0"/>
              </a:spcAft>
              <a:buClr>
                <a:schemeClr val="dk1"/>
              </a:buClr>
              <a:buSzPts val="900"/>
              <a:buFont typeface="Arial"/>
              <a:buNone/>
              <a:defRPr sz="1200" b="0" i="0" u="none" strike="noStrike" cap="none">
                <a:solidFill>
                  <a:schemeClr val="dk1"/>
                </a:solidFill>
                <a:latin typeface="Roboto Condensed"/>
                <a:ea typeface="Roboto Condensed"/>
                <a:cs typeface="Roboto Condensed"/>
                <a:sym typeface="Roboto Condensed"/>
              </a:defRPr>
            </a:lvl6pPr>
            <a:lvl7pPr marL="4267413" marR="0" lvl="6" indent="-304815" algn="l" rtl="0">
              <a:spcBef>
                <a:spcPts val="240"/>
              </a:spcBef>
              <a:spcAft>
                <a:spcPts val="0"/>
              </a:spcAft>
              <a:buClr>
                <a:schemeClr val="dk1"/>
              </a:buClr>
              <a:buSzPts val="900"/>
              <a:buFont typeface="Arial"/>
              <a:buNone/>
              <a:defRPr sz="1200" b="0" i="0" u="none" strike="noStrike" cap="none">
                <a:solidFill>
                  <a:schemeClr val="dk1"/>
                </a:solidFill>
                <a:latin typeface="Roboto Condensed"/>
                <a:ea typeface="Roboto Condensed"/>
                <a:cs typeface="Roboto Condensed"/>
                <a:sym typeface="Roboto Condensed"/>
              </a:defRPr>
            </a:lvl7pPr>
            <a:lvl8pPr marL="4877044" marR="0" lvl="7" indent="-304815" algn="l" rtl="0">
              <a:spcBef>
                <a:spcPts val="240"/>
              </a:spcBef>
              <a:spcAft>
                <a:spcPts val="0"/>
              </a:spcAft>
              <a:buClr>
                <a:schemeClr val="dk1"/>
              </a:buClr>
              <a:buSzPts val="900"/>
              <a:buFont typeface="Arial"/>
              <a:buNone/>
              <a:defRPr sz="1200" b="0" i="0" u="none" strike="noStrike" cap="none">
                <a:solidFill>
                  <a:schemeClr val="dk1"/>
                </a:solidFill>
                <a:latin typeface="Roboto Condensed"/>
                <a:ea typeface="Roboto Condensed"/>
                <a:cs typeface="Roboto Condensed"/>
                <a:sym typeface="Roboto Condensed"/>
              </a:defRPr>
            </a:lvl8pPr>
            <a:lvl9pPr marL="5486674" marR="0" lvl="8" indent="-304815" algn="l" rtl="0">
              <a:spcBef>
                <a:spcPts val="240"/>
              </a:spcBef>
              <a:spcAft>
                <a:spcPts val="0"/>
              </a:spcAft>
              <a:buClr>
                <a:schemeClr val="dk1"/>
              </a:buClr>
              <a:buSzPts val="900"/>
              <a:buFont typeface="Arial"/>
              <a:buNone/>
              <a:defRPr sz="1200" b="0" i="0" u="none" strike="noStrike" cap="none">
                <a:solidFill>
                  <a:schemeClr val="dk1"/>
                </a:solidFill>
                <a:latin typeface="Roboto Condensed"/>
                <a:ea typeface="Roboto Condensed"/>
                <a:cs typeface="Roboto Condensed"/>
                <a:sym typeface="Roboto Condensed"/>
              </a:defRPr>
            </a:lvl9pPr>
          </a:lstStyle>
          <a:p>
            <a:endParaRPr/>
          </a:p>
        </p:txBody>
      </p:sp>
      <p:sp>
        <p:nvSpPr>
          <p:cNvPr id="453" name="Google Shape;453;p451"/>
          <p:cNvSpPr txBox="1"/>
          <p:nvPr/>
        </p:nvSpPr>
        <p:spPr>
          <a:xfrm>
            <a:off x="11315701" y="607039"/>
            <a:ext cx="571500" cy="436923"/>
          </a:xfrm>
          <a:prstGeom prst="rect">
            <a:avLst/>
          </a:prstGeom>
          <a:noFill/>
          <a:ln>
            <a:noFill/>
          </a:ln>
        </p:spPr>
        <p:txBody>
          <a:bodyPr spcFirstLastPara="1" wrap="square" lIns="121900" tIns="60933" rIns="121900" bIns="60933" anchor="ctr" anchorCtr="1">
            <a:normAutofit/>
          </a:bodyPr>
          <a:lstStyle/>
          <a:p>
            <a:pPr marL="0" marR="0" lvl="0" indent="0" algn="ctr" rtl="0">
              <a:spcBef>
                <a:spcPts val="0"/>
              </a:spcBef>
              <a:spcAft>
                <a:spcPts val="0"/>
              </a:spcAft>
              <a:buNone/>
            </a:pPr>
            <a:fld id="{00000000-1234-1234-1234-123412341234}" type="slidenum">
              <a:rPr lang="en-US" sz="1600" b="1">
                <a:solidFill>
                  <a:srgbClr val="5B5B5B"/>
                </a:solidFill>
                <a:latin typeface="Roboto Condensed"/>
                <a:ea typeface="Roboto Condensed"/>
                <a:cs typeface="Roboto Condensed"/>
                <a:sym typeface="Roboto Condensed"/>
              </a:rPr>
              <a:pPr marL="0" marR="0" lvl="0" indent="0" algn="ctr" rtl="0">
                <a:spcBef>
                  <a:spcPts val="0"/>
                </a:spcBef>
                <a:spcAft>
                  <a:spcPts val="0"/>
                </a:spcAft>
                <a:buNone/>
              </a:pPr>
              <a:t>‹Nº›</a:t>
            </a:fld>
            <a:endParaRPr sz="1600" b="1">
              <a:solidFill>
                <a:srgbClr val="5B5B5B"/>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1714743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col_txt_ 3pic">
  <p:cSld name="3_col_txt_ 3pic">
    <p:spTree>
      <p:nvGrpSpPr>
        <p:cNvPr id="1" name="Shape 245"/>
        <p:cNvGrpSpPr/>
        <p:nvPr/>
      </p:nvGrpSpPr>
      <p:grpSpPr>
        <a:xfrm>
          <a:off x="0" y="0"/>
          <a:ext cx="0" cy="0"/>
          <a:chOff x="0" y="0"/>
          <a:chExt cx="0" cy="0"/>
        </a:xfrm>
      </p:grpSpPr>
      <p:sp>
        <p:nvSpPr>
          <p:cNvPr id="246" name="Google Shape;246;p440"/>
          <p:cNvSpPr/>
          <p:nvPr/>
        </p:nvSpPr>
        <p:spPr>
          <a:xfrm>
            <a:off x="11360149" y="584200"/>
            <a:ext cx="482600" cy="482600"/>
          </a:xfrm>
          <a:prstGeom prst="ellipse">
            <a:avLst/>
          </a:prstGeom>
          <a:solidFill>
            <a:srgbClr val="BFBFBF"/>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a:solidFill>
                <a:schemeClr val="lt1"/>
              </a:solidFill>
              <a:latin typeface="Roboto Condensed"/>
              <a:ea typeface="Roboto Condensed"/>
              <a:cs typeface="Roboto Condensed"/>
              <a:sym typeface="Roboto Condensed"/>
            </a:endParaRPr>
          </a:p>
        </p:txBody>
      </p:sp>
      <p:sp>
        <p:nvSpPr>
          <p:cNvPr id="247" name="Google Shape;247;p440"/>
          <p:cNvSpPr txBox="1"/>
          <p:nvPr/>
        </p:nvSpPr>
        <p:spPr>
          <a:xfrm>
            <a:off x="11315701" y="607039"/>
            <a:ext cx="571500" cy="436923"/>
          </a:xfrm>
          <a:prstGeom prst="rect">
            <a:avLst/>
          </a:prstGeom>
          <a:no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fld id="{00000000-1234-1234-1234-123412341234}" type="slidenum">
              <a:rPr lang="en-US" sz="1600" b="1">
                <a:solidFill>
                  <a:srgbClr val="5B5B5B"/>
                </a:solidFill>
                <a:latin typeface="Roboto Condensed"/>
                <a:ea typeface="Roboto Condensed"/>
                <a:cs typeface="Roboto Condensed"/>
                <a:sym typeface="Roboto Condensed"/>
              </a:rPr>
              <a:pPr marL="0" marR="0" lvl="0" indent="0" algn="ctr" rtl="0">
                <a:spcBef>
                  <a:spcPts val="0"/>
                </a:spcBef>
                <a:spcAft>
                  <a:spcPts val="0"/>
                </a:spcAft>
                <a:buNone/>
              </a:pPr>
              <a:t>‹Nº›</a:t>
            </a:fld>
            <a:endParaRPr sz="1600" b="1">
              <a:solidFill>
                <a:srgbClr val="5B5B5B"/>
              </a:solidFill>
              <a:latin typeface="Roboto Condensed"/>
              <a:ea typeface="Roboto Condensed"/>
              <a:cs typeface="Roboto Condensed"/>
              <a:sym typeface="Roboto Condensed"/>
            </a:endParaRPr>
          </a:p>
        </p:txBody>
      </p:sp>
      <p:sp>
        <p:nvSpPr>
          <p:cNvPr id="248" name="Google Shape;248;p440"/>
          <p:cNvSpPr txBox="1">
            <a:spLocks noGrp="1"/>
          </p:cNvSpPr>
          <p:nvPr>
            <p:ph type="title"/>
          </p:nvPr>
        </p:nvSpPr>
        <p:spPr>
          <a:xfrm>
            <a:off x="2921000" y="266700"/>
            <a:ext cx="6350000" cy="558843"/>
          </a:xfrm>
          <a:prstGeom prst="rect">
            <a:avLst/>
          </a:prstGeom>
          <a:noFill/>
          <a:ln>
            <a:noFill/>
          </a:ln>
        </p:spPr>
        <p:txBody>
          <a:bodyPr spcFirstLastPara="1" wrap="square" lIns="0" tIns="0" rIns="0" bIns="0" anchor="ctr" anchorCtr="0">
            <a:noAutofit/>
          </a:bodyPr>
          <a:lstStyle>
            <a:lvl1pPr marR="0" lvl="0" algn="ctr" rtl="0">
              <a:spcBef>
                <a:spcPts val="0"/>
              </a:spcBef>
              <a:spcAft>
                <a:spcPts val="0"/>
              </a:spcAft>
              <a:buClr>
                <a:srgbClr val="929292"/>
              </a:buClr>
              <a:buSzPts val="2800"/>
              <a:buFont typeface="Roboto Condensed"/>
              <a:buNone/>
              <a:defRPr sz="3734" b="1" i="0" u="none" strike="noStrike" cap="none">
                <a:solidFill>
                  <a:srgbClr val="929292"/>
                </a:solidFill>
                <a:latin typeface="Roboto Condensed"/>
                <a:ea typeface="Roboto Condensed"/>
                <a:cs typeface="Roboto Condensed"/>
                <a:sym typeface="Roboto Condensed"/>
              </a:defRPr>
            </a:lvl1pPr>
            <a:lvl2pPr lvl="1">
              <a:spcBef>
                <a:spcPts val="0"/>
              </a:spcBef>
              <a:spcAft>
                <a:spcPts val="0"/>
              </a:spcAft>
              <a:buSzPts val="1400"/>
              <a:buNone/>
              <a:defRPr sz="2400"/>
            </a:lvl2pPr>
            <a:lvl3pPr lvl="2">
              <a:spcBef>
                <a:spcPts val="0"/>
              </a:spcBef>
              <a:spcAft>
                <a:spcPts val="0"/>
              </a:spcAft>
              <a:buSzPts val="1400"/>
              <a:buNone/>
              <a:defRPr sz="2400"/>
            </a:lvl3pPr>
            <a:lvl4pPr lvl="3">
              <a:spcBef>
                <a:spcPts val="0"/>
              </a:spcBef>
              <a:spcAft>
                <a:spcPts val="0"/>
              </a:spcAft>
              <a:buSzPts val="1400"/>
              <a:buNone/>
              <a:defRPr sz="2400"/>
            </a:lvl4pPr>
            <a:lvl5pPr lvl="4">
              <a:spcBef>
                <a:spcPts val="0"/>
              </a:spcBef>
              <a:spcAft>
                <a:spcPts val="0"/>
              </a:spcAft>
              <a:buSzPts val="1400"/>
              <a:buNone/>
              <a:defRPr sz="2400"/>
            </a:lvl5pPr>
            <a:lvl6pPr lvl="5">
              <a:spcBef>
                <a:spcPts val="0"/>
              </a:spcBef>
              <a:spcAft>
                <a:spcPts val="0"/>
              </a:spcAft>
              <a:buSzPts val="1400"/>
              <a:buNone/>
              <a:defRPr sz="2400"/>
            </a:lvl6pPr>
            <a:lvl7pPr lvl="6">
              <a:spcBef>
                <a:spcPts val="0"/>
              </a:spcBef>
              <a:spcAft>
                <a:spcPts val="0"/>
              </a:spcAft>
              <a:buSzPts val="1400"/>
              <a:buNone/>
              <a:defRPr sz="2400"/>
            </a:lvl7pPr>
            <a:lvl8pPr lvl="7">
              <a:spcBef>
                <a:spcPts val="0"/>
              </a:spcBef>
              <a:spcAft>
                <a:spcPts val="0"/>
              </a:spcAft>
              <a:buSzPts val="1400"/>
              <a:buNone/>
              <a:defRPr sz="2400"/>
            </a:lvl8pPr>
            <a:lvl9pPr lvl="8">
              <a:spcBef>
                <a:spcPts val="0"/>
              </a:spcBef>
              <a:spcAft>
                <a:spcPts val="0"/>
              </a:spcAft>
              <a:buSzPts val="1400"/>
              <a:buNone/>
              <a:defRPr sz="2400"/>
            </a:lvl9pPr>
          </a:lstStyle>
          <a:p>
            <a:endParaRPr/>
          </a:p>
        </p:txBody>
      </p:sp>
      <p:sp>
        <p:nvSpPr>
          <p:cNvPr id="249" name="Google Shape;249;p440"/>
          <p:cNvSpPr txBox="1">
            <a:spLocks noGrp="1"/>
          </p:cNvSpPr>
          <p:nvPr>
            <p:ph type="body" idx="1"/>
          </p:nvPr>
        </p:nvSpPr>
        <p:spPr>
          <a:xfrm>
            <a:off x="4362451" y="837239"/>
            <a:ext cx="3467100" cy="267661"/>
          </a:xfrm>
          <a:prstGeom prst="rect">
            <a:avLst/>
          </a:prstGeom>
          <a:noFill/>
          <a:ln>
            <a:noFill/>
          </a:ln>
        </p:spPr>
        <p:txBody>
          <a:bodyPr spcFirstLastPara="1" wrap="square" lIns="0" tIns="0" rIns="0" bIns="0" anchor="ctr" anchorCtr="0">
            <a:noAutofit/>
          </a:bodyPr>
          <a:lstStyle>
            <a:lvl1pPr marL="609630" marR="0" lvl="0" indent="-304815" algn="ctr" rtl="0">
              <a:spcBef>
                <a:spcPts val="427"/>
              </a:spcBef>
              <a:spcAft>
                <a:spcPts val="0"/>
              </a:spcAft>
              <a:buClr>
                <a:srgbClr val="929292"/>
              </a:buClr>
              <a:buSzPts val="1600"/>
              <a:buFont typeface="Arial"/>
              <a:buNone/>
              <a:defRPr sz="2133" b="1" i="0" u="none" strike="noStrike" cap="none">
                <a:solidFill>
                  <a:srgbClr val="929292"/>
                </a:solidFill>
                <a:latin typeface="Roboto Condensed"/>
                <a:ea typeface="Roboto Condensed"/>
                <a:cs typeface="Roboto Condensed"/>
                <a:sym typeface="Roboto Condensed"/>
              </a:defRPr>
            </a:lvl1pPr>
            <a:lvl2pPr marL="1219261" marR="0" lvl="1" indent="-304815" algn="l" rtl="0">
              <a:spcBef>
                <a:spcPts val="320"/>
              </a:spcBef>
              <a:spcAft>
                <a:spcPts val="0"/>
              </a:spcAft>
              <a:buClr>
                <a:schemeClr val="dk1"/>
              </a:buClr>
              <a:buSzPts val="1200"/>
              <a:buFont typeface="Arial"/>
              <a:buNone/>
              <a:defRPr sz="1600" b="0" i="0" u="none" strike="noStrike" cap="none">
                <a:solidFill>
                  <a:schemeClr val="dk1"/>
                </a:solidFill>
                <a:latin typeface="Roboto Condensed"/>
                <a:ea typeface="Roboto Condensed"/>
                <a:cs typeface="Roboto Condensed"/>
                <a:sym typeface="Roboto Condensed"/>
              </a:defRPr>
            </a:lvl2pPr>
            <a:lvl3pPr marL="1828891" marR="0" lvl="2" indent="-304815" algn="l" rtl="0">
              <a:spcBef>
                <a:spcPts val="267"/>
              </a:spcBef>
              <a:spcAft>
                <a:spcPts val="0"/>
              </a:spcAft>
              <a:buClr>
                <a:schemeClr val="dk1"/>
              </a:buClr>
              <a:buSzPts val="1000"/>
              <a:buFont typeface="Arial"/>
              <a:buNone/>
              <a:defRPr sz="1333" b="0" i="0" u="none" strike="noStrike" cap="none">
                <a:solidFill>
                  <a:schemeClr val="dk1"/>
                </a:solidFill>
                <a:latin typeface="Roboto Condensed"/>
                <a:ea typeface="Roboto Condensed"/>
                <a:cs typeface="Roboto Condensed"/>
                <a:sym typeface="Roboto Condensed"/>
              </a:defRPr>
            </a:lvl3pPr>
            <a:lvl4pPr marL="2438522" marR="0" lvl="3" indent="-304815" algn="l" rtl="0">
              <a:spcBef>
                <a:spcPts val="240"/>
              </a:spcBef>
              <a:spcAft>
                <a:spcPts val="0"/>
              </a:spcAft>
              <a:buClr>
                <a:schemeClr val="dk1"/>
              </a:buClr>
              <a:buSzPts val="900"/>
              <a:buFont typeface="Arial"/>
              <a:buNone/>
              <a:defRPr sz="1200" b="0" i="0" u="none" strike="noStrike" cap="none">
                <a:solidFill>
                  <a:schemeClr val="dk1"/>
                </a:solidFill>
                <a:latin typeface="Roboto Condensed"/>
                <a:ea typeface="Roboto Condensed"/>
                <a:cs typeface="Roboto Condensed"/>
                <a:sym typeface="Roboto Condensed"/>
              </a:defRPr>
            </a:lvl4pPr>
            <a:lvl5pPr marL="3048152" marR="0" lvl="4" indent="-304815" algn="l" rtl="0">
              <a:spcBef>
                <a:spcPts val="240"/>
              </a:spcBef>
              <a:spcAft>
                <a:spcPts val="0"/>
              </a:spcAft>
              <a:buClr>
                <a:schemeClr val="dk1"/>
              </a:buClr>
              <a:buSzPts val="900"/>
              <a:buFont typeface="Arial"/>
              <a:buNone/>
              <a:defRPr sz="1200" b="0" i="0" u="none" strike="noStrike" cap="none">
                <a:solidFill>
                  <a:schemeClr val="dk1"/>
                </a:solidFill>
                <a:latin typeface="Roboto Condensed"/>
                <a:ea typeface="Roboto Condensed"/>
                <a:cs typeface="Roboto Condensed"/>
                <a:sym typeface="Roboto Condensed"/>
              </a:defRPr>
            </a:lvl5pPr>
            <a:lvl6pPr marL="3657783" marR="0" lvl="5" indent="-304815" algn="l" rtl="0">
              <a:spcBef>
                <a:spcPts val="240"/>
              </a:spcBef>
              <a:spcAft>
                <a:spcPts val="0"/>
              </a:spcAft>
              <a:buClr>
                <a:schemeClr val="dk1"/>
              </a:buClr>
              <a:buSzPts val="900"/>
              <a:buFont typeface="Arial"/>
              <a:buNone/>
              <a:defRPr sz="1200" b="0" i="0" u="none" strike="noStrike" cap="none">
                <a:solidFill>
                  <a:schemeClr val="dk1"/>
                </a:solidFill>
                <a:latin typeface="Roboto Condensed"/>
                <a:ea typeface="Roboto Condensed"/>
                <a:cs typeface="Roboto Condensed"/>
                <a:sym typeface="Roboto Condensed"/>
              </a:defRPr>
            </a:lvl6pPr>
            <a:lvl7pPr marL="4267413" marR="0" lvl="6" indent="-304815" algn="l" rtl="0">
              <a:spcBef>
                <a:spcPts val="240"/>
              </a:spcBef>
              <a:spcAft>
                <a:spcPts val="0"/>
              </a:spcAft>
              <a:buClr>
                <a:schemeClr val="dk1"/>
              </a:buClr>
              <a:buSzPts val="900"/>
              <a:buFont typeface="Arial"/>
              <a:buNone/>
              <a:defRPr sz="1200" b="0" i="0" u="none" strike="noStrike" cap="none">
                <a:solidFill>
                  <a:schemeClr val="dk1"/>
                </a:solidFill>
                <a:latin typeface="Roboto Condensed"/>
                <a:ea typeface="Roboto Condensed"/>
                <a:cs typeface="Roboto Condensed"/>
                <a:sym typeface="Roboto Condensed"/>
              </a:defRPr>
            </a:lvl7pPr>
            <a:lvl8pPr marL="4877044" marR="0" lvl="7" indent="-304815" algn="l" rtl="0">
              <a:spcBef>
                <a:spcPts val="240"/>
              </a:spcBef>
              <a:spcAft>
                <a:spcPts val="0"/>
              </a:spcAft>
              <a:buClr>
                <a:schemeClr val="dk1"/>
              </a:buClr>
              <a:buSzPts val="900"/>
              <a:buFont typeface="Arial"/>
              <a:buNone/>
              <a:defRPr sz="1200" b="0" i="0" u="none" strike="noStrike" cap="none">
                <a:solidFill>
                  <a:schemeClr val="dk1"/>
                </a:solidFill>
                <a:latin typeface="Roboto Condensed"/>
                <a:ea typeface="Roboto Condensed"/>
                <a:cs typeface="Roboto Condensed"/>
                <a:sym typeface="Roboto Condensed"/>
              </a:defRPr>
            </a:lvl8pPr>
            <a:lvl9pPr marL="5486674" marR="0" lvl="8" indent="-304815" algn="l" rtl="0">
              <a:spcBef>
                <a:spcPts val="240"/>
              </a:spcBef>
              <a:spcAft>
                <a:spcPts val="0"/>
              </a:spcAft>
              <a:buClr>
                <a:schemeClr val="dk1"/>
              </a:buClr>
              <a:buSzPts val="900"/>
              <a:buFont typeface="Arial"/>
              <a:buNone/>
              <a:defRPr sz="1200" b="0" i="0" u="none" strike="noStrike" cap="none">
                <a:solidFill>
                  <a:schemeClr val="dk1"/>
                </a:solidFill>
                <a:latin typeface="Roboto Condensed"/>
                <a:ea typeface="Roboto Condensed"/>
                <a:cs typeface="Roboto Condensed"/>
                <a:sym typeface="Roboto Condensed"/>
              </a:defRPr>
            </a:lvl9pPr>
          </a:lstStyle>
          <a:p>
            <a:endParaRPr/>
          </a:p>
        </p:txBody>
      </p:sp>
      <p:sp>
        <p:nvSpPr>
          <p:cNvPr id="250" name="Google Shape;250;p440"/>
          <p:cNvSpPr>
            <a:spLocks noGrp="1"/>
          </p:cNvSpPr>
          <p:nvPr>
            <p:ph type="pic" idx="2"/>
          </p:nvPr>
        </p:nvSpPr>
        <p:spPr>
          <a:xfrm>
            <a:off x="644251" y="4088877"/>
            <a:ext cx="3547872" cy="2426208"/>
          </a:xfrm>
          <a:prstGeom prst="rect">
            <a:avLst/>
          </a:prstGeom>
          <a:noFill/>
          <a:ln>
            <a:noFill/>
          </a:ln>
        </p:spPr>
      </p:sp>
      <p:sp>
        <p:nvSpPr>
          <p:cNvPr id="251" name="Google Shape;251;p440"/>
          <p:cNvSpPr>
            <a:spLocks noGrp="1"/>
          </p:cNvSpPr>
          <p:nvPr>
            <p:ph type="pic" idx="3"/>
          </p:nvPr>
        </p:nvSpPr>
        <p:spPr>
          <a:xfrm>
            <a:off x="4318196" y="4088877"/>
            <a:ext cx="3547872" cy="2426208"/>
          </a:xfrm>
          <a:prstGeom prst="rect">
            <a:avLst/>
          </a:prstGeom>
          <a:noFill/>
          <a:ln>
            <a:noFill/>
          </a:ln>
        </p:spPr>
      </p:sp>
      <p:sp>
        <p:nvSpPr>
          <p:cNvPr id="252" name="Google Shape;252;p440"/>
          <p:cNvSpPr>
            <a:spLocks noGrp="1"/>
          </p:cNvSpPr>
          <p:nvPr>
            <p:ph type="pic" idx="4"/>
          </p:nvPr>
        </p:nvSpPr>
        <p:spPr>
          <a:xfrm>
            <a:off x="7992143" y="4088877"/>
            <a:ext cx="3547872" cy="2426208"/>
          </a:xfrm>
          <a:prstGeom prst="rect">
            <a:avLst/>
          </a:prstGeom>
          <a:noFill/>
          <a:ln>
            <a:noFill/>
          </a:ln>
        </p:spPr>
      </p:sp>
    </p:spTree>
    <p:extLst>
      <p:ext uri="{BB962C8B-B14F-4D97-AF65-F5344CB8AC3E}">
        <p14:creationId xmlns:p14="http://schemas.microsoft.com/office/powerpoint/2010/main" val="2101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0"/>
                                        </p:tgtEl>
                                        <p:attrNameLst>
                                          <p:attrName>style.visibility</p:attrName>
                                        </p:attrNameLst>
                                      </p:cBhvr>
                                      <p:to>
                                        <p:strVal val="visible"/>
                                      </p:to>
                                    </p:set>
                                    <p:animEffect transition="in" filter="fade">
                                      <p:cBhvr>
                                        <p:cTn id="7" dur="500"/>
                                        <p:tgtEl>
                                          <p:spTgt spid="25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1"/>
                                        </p:tgtEl>
                                        <p:attrNameLst>
                                          <p:attrName>style.visibility</p:attrName>
                                        </p:attrNameLst>
                                      </p:cBhvr>
                                      <p:to>
                                        <p:strVal val="visible"/>
                                      </p:to>
                                    </p:set>
                                    <p:animEffect transition="in" filter="fade">
                                      <p:cBhvr>
                                        <p:cTn id="11" dur="500"/>
                                        <p:tgtEl>
                                          <p:spTgt spid="25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52"/>
                                        </p:tgtEl>
                                        <p:attrNameLst>
                                          <p:attrName>style.visibility</p:attrName>
                                        </p:attrNameLst>
                                      </p:cBhvr>
                                      <p:to>
                                        <p:strVal val="visible"/>
                                      </p:to>
                                    </p:set>
                                    <p:animEffect transition="in" filter="fade">
                                      <p:cBhvr>
                                        <p:cTn id="15" dur="5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949E8F-5ECF-4B55-9849-B6F8C6CB0CDE}"/>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86E486E8-71BE-471A-87CA-929064B4C1B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229DA3A0-8832-4214-9DC6-9D90C8F6F68B}"/>
              </a:ext>
            </a:extLst>
          </p:cNvPr>
          <p:cNvSpPr>
            <a:spLocks noGrp="1"/>
          </p:cNvSpPr>
          <p:nvPr>
            <p:ph type="dt" sz="half" idx="10"/>
          </p:nvPr>
        </p:nvSpPr>
        <p:spPr/>
        <p:txBody>
          <a:bodyPr/>
          <a:lstStyle/>
          <a:p>
            <a:fld id="{8270845F-3C3A-42E3-836C-D549B9FF4DFE}" type="datetimeFigureOut">
              <a:rPr lang="es-CO" smtClean="0"/>
              <a:t>2/06/2026</a:t>
            </a:fld>
            <a:endParaRPr lang="es-CO"/>
          </a:p>
        </p:txBody>
      </p:sp>
      <p:sp>
        <p:nvSpPr>
          <p:cNvPr id="5" name="Marcador de pie de página 4">
            <a:extLst>
              <a:ext uri="{FF2B5EF4-FFF2-40B4-BE49-F238E27FC236}">
                <a16:creationId xmlns:a16="http://schemas.microsoft.com/office/drawing/2014/main" id="{1D1EA6F2-E4B7-4499-8CF2-31FD84FE952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CB7AB64-5A8F-4FD0-BCF8-768F701E3B9B}"/>
              </a:ext>
            </a:extLst>
          </p:cNvPr>
          <p:cNvSpPr>
            <a:spLocks noGrp="1"/>
          </p:cNvSpPr>
          <p:nvPr>
            <p:ph type="sldNum" sz="quarter" idx="12"/>
          </p:nvPr>
        </p:nvSpPr>
        <p:spPr/>
        <p:txBody>
          <a:bodyPr/>
          <a:lstStyle/>
          <a:p>
            <a:fld id="{C2192423-D9EF-4973-98E1-30B82D9A8746}" type="slidenum">
              <a:rPr lang="es-CO" smtClean="0"/>
              <a:t>‹Nº›</a:t>
            </a:fld>
            <a:endParaRPr lang="es-CO"/>
          </a:p>
        </p:txBody>
      </p:sp>
    </p:spTree>
    <p:extLst>
      <p:ext uri="{BB962C8B-B14F-4D97-AF65-F5344CB8AC3E}">
        <p14:creationId xmlns:p14="http://schemas.microsoft.com/office/powerpoint/2010/main" val="1290853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15A139-885B-484A-9A08-F9A5D9DA2C8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17D10151-8F30-4F65-9E6C-FDA7748CA8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5E04EFA-CABD-4D2B-BAFF-FCCBE7924451}"/>
              </a:ext>
            </a:extLst>
          </p:cNvPr>
          <p:cNvSpPr>
            <a:spLocks noGrp="1"/>
          </p:cNvSpPr>
          <p:nvPr>
            <p:ph type="dt" sz="half" idx="10"/>
          </p:nvPr>
        </p:nvSpPr>
        <p:spPr/>
        <p:txBody>
          <a:bodyPr/>
          <a:lstStyle/>
          <a:p>
            <a:fld id="{8270845F-3C3A-42E3-836C-D549B9FF4DFE}" type="datetimeFigureOut">
              <a:rPr lang="es-CO" smtClean="0"/>
              <a:t>2/06/2026</a:t>
            </a:fld>
            <a:endParaRPr lang="es-CO"/>
          </a:p>
        </p:txBody>
      </p:sp>
      <p:sp>
        <p:nvSpPr>
          <p:cNvPr id="5" name="Marcador de pie de página 4">
            <a:extLst>
              <a:ext uri="{FF2B5EF4-FFF2-40B4-BE49-F238E27FC236}">
                <a16:creationId xmlns:a16="http://schemas.microsoft.com/office/drawing/2014/main" id="{0D371A9A-E1FF-47D3-AECD-951406ADBB6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E4EC6EB-D288-4E5A-93BE-640158448D74}"/>
              </a:ext>
            </a:extLst>
          </p:cNvPr>
          <p:cNvSpPr>
            <a:spLocks noGrp="1"/>
          </p:cNvSpPr>
          <p:nvPr>
            <p:ph type="sldNum" sz="quarter" idx="12"/>
          </p:nvPr>
        </p:nvSpPr>
        <p:spPr/>
        <p:txBody>
          <a:bodyPr/>
          <a:lstStyle/>
          <a:p>
            <a:fld id="{C2192423-D9EF-4973-98E1-30B82D9A8746}" type="slidenum">
              <a:rPr lang="es-CO" smtClean="0"/>
              <a:t>‹Nº›</a:t>
            </a:fld>
            <a:endParaRPr lang="es-CO"/>
          </a:p>
        </p:txBody>
      </p:sp>
    </p:spTree>
    <p:extLst>
      <p:ext uri="{BB962C8B-B14F-4D97-AF65-F5344CB8AC3E}">
        <p14:creationId xmlns:p14="http://schemas.microsoft.com/office/powerpoint/2010/main" val="934030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A5273E-1818-45D7-BC67-ED71A1049AD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E4BF975-99F9-42F7-9FDC-7A7F9DFEF11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F00FD653-2E36-4AAD-BA28-E82CBDCBE09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E6839FE9-8F85-4C1B-9C5E-D0DB72237114}"/>
              </a:ext>
            </a:extLst>
          </p:cNvPr>
          <p:cNvSpPr>
            <a:spLocks noGrp="1"/>
          </p:cNvSpPr>
          <p:nvPr>
            <p:ph type="dt" sz="half" idx="10"/>
          </p:nvPr>
        </p:nvSpPr>
        <p:spPr/>
        <p:txBody>
          <a:bodyPr/>
          <a:lstStyle/>
          <a:p>
            <a:fld id="{8270845F-3C3A-42E3-836C-D549B9FF4DFE}" type="datetimeFigureOut">
              <a:rPr lang="es-CO" smtClean="0"/>
              <a:t>2/06/2026</a:t>
            </a:fld>
            <a:endParaRPr lang="es-CO"/>
          </a:p>
        </p:txBody>
      </p:sp>
      <p:sp>
        <p:nvSpPr>
          <p:cNvPr id="6" name="Marcador de pie de página 5">
            <a:extLst>
              <a:ext uri="{FF2B5EF4-FFF2-40B4-BE49-F238E27FC236}">
                <a16:creationId xmlns:a16="http://schemas.microsoft.com/office/drawing/2014/main" id="{144B5651-5726-420F-B0D1-1C74A53034AE}"/>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46BE4C8B-377B-4560-BE2A-8E4F8CFE023C}"/>
              </a:ext>
            </a:extLst>
          </p:cNvPr>
          <p:cNvSpPr>
            <a:spLocks noGrp="1"/>
          </p:cNvSpPr>
          <p:nvPr>
            <p:ph type="sldNum" sz="quarter" idx="12"/>
          </p:nvPr>
        </p:nvSpPr>
        <p:spPr/>
        <p:txBody>
          <a:bodyPr/>
          <a:lstStyle/>
          <a:p>
            <a:fld id="{C2192423-D9EF-4973-98E1-30B82D9A8746}" type="slidenum">
              <a:rPr lang="es-CO" smtClean="0"/>
              <a:t>‹Nº›</a:t>
            </a:fld>
            <a:endParaRPr lang="es-CO"/>
          </a:p>
        </p:txBody>
      </p:sp>
    </p:spTree>
    <p:extLst>
      <p:ext uri="{BB962C8B-B14F-4D97-AF65-F5344CB8AC3E}">
        <p14:creationId xmlns:p14="http://schemas.microsoft.com/office/powerpoint/2010/main" val="2550982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534C8F-1676-4207-8F79-0AA59C6E4A1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78FB5639-2DC3-4CFB-B7E6-38A19DE139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2568638-4D4F-48AB-982F-9CBBB9357A5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715453D3-4CB2-4DDF-A8A3-DC8CDAFD05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8E1AE17-98ED-45EC-8A6B-AFEB87B5A11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F7A025D8-AB83-4141-B07B-0FB3FB437CF4}"/>
              </a:ext>
            </a:extLst>
          </p:cNvPr>
          <p:cNvSpPr>
            <a:spLocks noGrp="1"/>
          </p:cNvSpPr>
          <p:nvPr>
            <p:ph type="dt" sz="half" idx="10"/>
          </p:nvPr>
        </p:nvSpPr>
        <p:spPr/>
        <p:txBody>
          <a:bodyPr/>
          <a:lstStyle/>
          <a:p>
            <a:fld id="{8270845F-3C3A-42E3-836C-D549B9FF4DFE}" type="datetimeFigureOut">
              <a:rPr lang="es-CO" smtClean="0"/>
              <a:t>2/06/2026</a:t>
            </a:fld>
            <a:endParaRPr lang="es-CO"/>
          </a:p>
        </p:txBody>
      </p:sp>
      <p:sp>
        <p:nvSpPr>
          <p:cNvPr id="8" name="Marcador de pie de página 7">
            <a:extLst>
              <a:ext uri="{FF2B5EF4-FFF2-40B4-BE49-F238E27FC236}">
                <a16:creationId xmlns:a16="http://schemas.microsoft.com/office/drawing/2014/main" id="{0791F407-4500-43D9-8D49-571F7603BC05}"/>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C62132D1-A507-45E4-9280-2FA6DF75790B}"/>
              </a:ext>
            </a:extLst>
          </p:cNvPr>
          <p:cNvSpPr>
            <a:spLocks noGrp="1"/>
          </p:cNvSpPr>
          <p:nvPr>
            <p:ph type="sldNum" sz="quarter" idx="12"/>
          </p:nvPr>
        </p:nvSpPr>
        <p:spPr/>
        <p:txBody>
          <a:bodyPr/>
          <a:lstStyle/>
          <a:p>
            <a:fld id="{C2192423-D9EF-4973-98E1-30B82D9A8746}" type="slidenum">
              <a:rPr lang="es-CO" smtClean="0"/>
              <a:t>‹Nº›</a:t>
            </a:fld>
            <a:endParaRPr lang="es-CO"/>
          </a:p>
        </p:txBody>
      </p:sp>
    </p:spTree>
    <p:extLst>
      <p:ext uri="{BB962C8B-B14F-4D97-AF65-F5344CB8AC3E}">
        <p14:creationId xmlns:p14="http://schemas.microsoft.com/office/powerpoint/2010/main" val="3197230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BF21ED-CD9E-49F9-86FD-ADF76650B12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6F5507E8-CB56-43A7-89C1-4550789CC483}"/>
              </a:ext>
            </a:extLst>
          </p:cNvPr>
          <p:cNvSpPr>
            <a:spLocks noGrp="1"/>
          </p:cNvSpPr>
          <p:nvPr>
            <p:ph type="dt" sz="half" idx="10"/>
          </p:nvPr>
        </p:nvSpPr>
        <p:spPr/>
        <p:txBody>
          <a:bodyPr/>
          <a:lstStyle/>
          <a:p>
            <a:fld id="{8270845F-3C3A-42E3-836C-D549B9FF4DFE}" type="datetimeFigureOut">
              <a:rPr lang="es-CO" smtClean="0"/>
              <a:t>2/06/2026</a:t>
            </a:fld>
            <a:endParaRPr lang="es-CO"/>
          </a:p>
        </p:txBody>
      </p:sp>
      <p:sp>
        <p:nvSpPr>
          <p:cNvPr id="4" name="Marcador de pie de página 3">
            <a:extLst>
              <a:ext uri="{FF2B5EF4-FFF2-40B4-BE49-F238E27FC236}">
                <a16:creationId xmlns:a16="http://schemas.microsoft.com/office/drawing/2014/main" id="{07D23CBE-48C6-4ECC-A3EB-72E4216F50BE}"/>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DCB3583F-A6CF-4131-B415-1EC2E7412A10}"/>
              </a:ext>
            </a:extLst>
          </p:cNvPr>
          <p:cNvSpPr>
            <a:spLocks noGrp="1"/>
          </p:cNvSpPr>
          <p:nvPr>
            <p:ph type="sldNum" sz="quarter" idx="12"/>
          </p:nvPr>
        </p:nvSpPr>
        <p:spPr/>
        <p:txBody>
          <a:bodyPr/>
          <a:lstStyle/>
          <a:p>
            <a:fld id="{C2192423-D9EF-4973-98E1-30B82D9A8746}" type="slidenum">
              <a:rPr lang="es-CO" smtClean="0"/>
              <a:t>‹Nº›</a:t>
            </a:fld>
            <a:endParaRPr lang="es-CO"/>
          </a:p>
        </p:txBody>
      </p:sp>
    </p:spTree>
    <p:extLst>
      <p:ext uri="{BB962C8B-B14F-4D97-AF65-F5344CB8AC3E}">
        <p14:creationId xmlns:p14="http://schemas.microsoft.com/office/powerpoint/2010/main" val="529685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7999F2E-6FE2-454B-857E-FF30383DB469}"/>
              </a:ext>
            </a:extLst>
          </p:cNvPr>
          <p:cNvSpPr>
            <a:spLocks noGrp="1"/>
          </p:cNvSpPr>
          <p:nvPr>
            <p:ph type="dt" sz="half" idx="10"/>
          </p:nvPr>
        </p:nvSpPr>
        <p:spPr/>
        <p:txBody>
          <a:bodyPr/>
          <a:lstStyle/>
          <a:p>
            <a:fld id="{8270845F-3C3A-42E3-836C-D549B9FF4DFE}" type="datetimeFigureOut">
              <a:rPr lang="es-CO" smtClean="0"/>
              <a:t>2/06/2026</a:t>
            </a:fld>
            <a:endParaRPr lang="es-CO"/>
          </a:p>
        </p:txBody>
      </p:sp>
      <p:sp>
        <p:nvSpPr>
          <p:cNvPr id="3" name="Marcador de pie de página 2">
            <a:extLst>
              <a:ext uri="{FF2B5EF4-FFF2-40B4-BE49-F238E27FC236}">
                <a16:creationId xmlns:a16="http://schemas.microsoft.com/office/drawing/2014/main" id="{DC2AA701-94E4-46FA-AA8A-E0B72333CB75}"/>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4B8BA144-271E-4BA9-BB01-F9E0C309AEEB}"/>
              </a:ext>
            </a:extLst>
          </p:cNvPr>
          <p:cNvSpPr>
            <a:spLocks noGrp="1"/>
          </p:cNvSpPr>
          <p:nvPr>
            <p:ph type="sldNum" sz="quarter" idx="12"/>
          </p:nvPr>
        </p:nvSpPr>
        <p:spPr/>
        <p:txBody>
          <a:bodyPr/>
          <a:lstStyle/>
          <a:p>
            <a:fld id="{C2192423-D9EF-4973-98E1-30B82D9A8746}" type="slidenum">
              <a:rPr lang="es-CO" smtClean="0"/>
              <a:t>‹Nº›</a:t>
            </a:fld>
            <a:endParaRPr lang="es-CO"/>
          </a:p>
        </p:txBody>
      </p:sp>
    </p:spTree>
    <p:extLst>
      <p:ext uri="{BB962C8B-B14F-4D97-AF65-F5344CB8AC3E}">
        <p14:creationId xmlns:p14="http://schemas.microsoft.com/office/powerpoint/2010/main" val="1506021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788597-E94F-4D40-AD58-1EBC8422A29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1886673D-A868-4C00-990E-75A352BF3F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47B666C3-D4EE-4D33-86D8-4B1D0F1876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EC6AFCC-7731-4D8E-B0D0-551F6DB3030C}"/>
              </a:ext>
            </a:extLst>
          </p:cNvPr>
          <p:cNvSpPr>
            <a:spLocks noGrp="1"/>
          </p:cNvSpPr>
          <p:nvPr>
            <p:ph type="dt" sz="half" idx="10"/>
          </p:nvPr>
        </p:nvSpPr>
        <p:spPr/>
        <p:txBody>
          <a:bodyPr/>
          <a:lstStyle/>
          <a:p>
            <a:fld id="{8270845F-3C3A-42E3-836C-D549B9FF4DFE}" type="datetimeFigureOut">
              <a:rPr lang="es-CO" smtClean="0"/>
              <a:t>2/06/2026</a:t>
            </a:fld>
            <a:endParaRPr lang="es-CO"/>
          </a:p>
        </p:txBody>
      </p:sp>
      <p:sp>
        <p:nvSpPr>
          <p:cNvPr id="6" name="Marcador de pie de página 5">
            <a:extLst>
              <a:ext uri="{FF2B5EF4-FFF2-40B4-BE49-F238E27FC236}">
                <a16:creationId xmlns:a16="http://schemas.microsoft.com/office/drawing/2014/main" id="{28F5E7FD-AACA-4410-920E-9D044D33788F}"/>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EF2883D5-5E93-4A05-AA14-1E002EC28D76}"/>
              </a:ext>
            </a:extLst>
          </p:cNvPr>
          <p:cNvSpPr>
            <a:spLocks noGrp="1"/>
          </p:cNvSpPr>
          <p:nvPr>
            <p:ph type="sldNum" sz="quarter" idx="12"/>
          </p:nvPr>
        </p:nvSpPr>
        <p:spPr/>
        <p:txBody>
          <a:bodyPr/>
          <a:lstStyle/>
          <a:p>
            <a:fld id="{C2192423-D9EF-4973-98E1-30B82D9A8746}" type="slidenum">
              <a:rPr lang="es-CO" smtClean="0"/>
              <a:t>‹Nº›</a:t>
            </a:fld>
            <a:endParaRPr lang="es-CO"/>
          </a:p>
        </p:txBody>
      </p:sp>
    </p:spTree>
    <p:extLst>
      <p:ext uri="{BB962C8B-B14F-4D97-AF65-F5344CB8AC3E}">
        <p14:creationId xmlns:p14="http://schemas.microsoft.com/office/powerpoint/2010/main" val="1332748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ACDDAB-31A1-4A69-8224-E2EFA94069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B0E65930-16BB-41BD-8DB3-56E43F86F7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EBEC62BB-368B-416D-A272-E9C478DBB5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FDACEE7-06F9-4E92-A3CC-BF8C1D40229A}"/>
              </a:ext>
            </a:extLst>
          </p:cNvPr>
          <p:cNvSpPr>
            <a:spLocks noGrp="1"/>
          </p:cNvSpPr>
          <p:nvPr>
            <p:ph type="dt" sz="half" idx="10"/>
          </p:nvPr>
        </p:nvSpPr>
        <p:spPr/>
        <p:txBody>
          <a:bodyPr/>
          <a:lstStyle/>
          <a:p>
            <a:fld id="{8270845F-3C3A-42E3-836C-D549B9FF4DFE}" type="datetimeFigureOut">
              <a:rPr lang="es-CO" smtClean="0"/>
              <a:t>2/06/2026</a:t>
            </a:fld>
            <a:endParaRPr lang="es-CO"/>
          </a:p>
        </p:txBody>
      </p:sp>
      <p:sp>
        <p:nvSpPr>
          <p:cNvPr id="6" name="Marcador de pie de página 5">
            <a:extLst>
              <a:ext uri="{FF2B5EF4-FFF2-40B4-BE49-F238E27FC236}">
                <a16:creationId xmlns:a16="http://schemas.microsoft.com/office/drawing/2014/main" id="{59B17E91-AC22-4BA3-A628-B20C0B7472BB}"/>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281A5E48-017B-4232-AC55-8324A99DD439}"/>
              </a:ext>
            </a:extLst>
          </p:cNvPr>
          <p:cNvSpPr>
            <a:spLocks noGrp="1"/>
          </p:cNvSpPr>
          <p:nvPr>
            <p:ph type="sldNum" sz="quarter" idx="12"/>
          </p:nvPr>
        </p:nvSpPr>
        <p:spPr/>
        <p:txBody>
          <a:bodyPr/>
          <a:lstStyle/>
          <a:p>
            <a:fld id="{C2192423-D9EF-4973-98E1-30B82D9A8746}" type="slidenum">
              <a:rPr lang="es-CO" smtClean="0"/>
              <a:t>‹Nº›</a:t>
            </a:fld>
            <a:endParaRPr lang="es-CO"/>
          </a:p>
        </p:txBody>
      </p:sp>
    </p:spTree>
    <p:extLst>
      <p:ext uri="{BB962C8B-B14F-4D97-AF65-F5344CB8AC3E}">
        <p14:creationId xmlns:p14="http://schemas.microsoft.com/office/powerpoint/2010/main" val="1929601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2AEBDA1-6DCE-4119-AC3F-B51406A3BD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8F490C63-E260-4087-B86C-F8A951B9E8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2031AF6-BF2E-4585-8AE2-93AA3947C7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70845F-3C3A-42E3-836C-D549B9FF4DFE}" type="datetimeFigureOut">
              <a:rPr lang="es-CO" smtClean="0"/>
              <a:t>2/06/2026</a:t>
            </a:fld>
            <a:endParaRPr lang="es-CO"/>
          </a:p>
        </p:txBody>
      </p:sp>
      <p:sp>
        <p:nvSpPr>
          <p:cNvPr id="5" name="Marcador de pie de página 4">
            <a:extLst>
              <a:ext uri="{FF2B5EF4-FFF2-40B4-BE49-F238E27FC236}">
                <a16:creationId xmlns:a16="http://schemas.microsoft.com/office/drawing/2014/main" id="{9D9EE81B-7183-406E-9C4D-B3E1D6208B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46E2DA3B-40A1-4101-BFE6-E76BBFD8A7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192423-D9EF-4973-98E1-30B82D9A8746}" type="slidenum">
              <a:rPr lang="es-CO" smtClean="0"/>
              <a:t>‹Nº›</a:t>
            </a:fld>
            <a:endParaRPr lang="es-CO"/>
          </a:p>
        </p:txBody>
      </p:sp>
    </p:spTree>
    <p:extLst>
      <p:ext uri="{BB962C8B-B14F-4D97-AF65-F5344CB8AC3E}">
        <p14:creationId xmlns:p14="http://schemas.microsoft.com/office/powerpoint/2010/main" val="1794486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campoabogados.com/" TargetMode="External"/><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8.png"/><Relationship Id="rId7" Type="http://schemas.openxmlformats.org/officeDocument/2006/relationships/image" Target="../media/image24.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3.emf"/><Relationship Id="rId5" Type="http://schemas.openxmlformats.org/officeDocument/2006/relationships/image" Target="../media/image22.emf"/><Relationship Id="rId10" Type="http://schemas.openxmlformats.org/officeDocument/2006/relationships/image" Target="../media/image6.svg"/><Relationship Id="rId4" Type="http://schemas.openxmlformats.org/officeDocument/2006/relationships/image" Target="../media/image21.emf"/><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sv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hyperlink" Target="TABLAS.xlsx"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5.emf"/></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sv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hyperlink" Target="http://www.campoabogados.com/" TargetMode="External"/><Relationship Id="rId3" Type="http://schemas.openxmlformats.org/officeDocument/2006/relationships/image" Target="../media/image5.png"/><Relationship Id="rId7" Type="http://schemas.openxmlformats.org/officeDocument/2006/relationships/image" Target="../media/image4.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VIVIANA%20NIETO%20GIRALDO/ACTUALIZACION/PENSIONES/CAPACITACION/COMPARATIVO-%20REGIMENES%20DE%20PENSION%20EN%20COLOMBIA.pdf" TargetMode="Externa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6.jpeg"/><Relationship Id="rId18" Type="http://schemas.openxmlformats.org/officeDocument/2006/relationships/image" Target="../media/image4.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5.png"/><Relationship Id="rId17" Type="http://schemas.openxmlformats.org/officeDocument/2006/relationships/image" Target="../media/image3.png"/><Relationship Id="rId2" Type="http://schemas.openxmlformats.org/officeDocument/2006/relationships/notesSlide" Target="../notesSlides/notesSlide3.xml"/><Relationship Id="rId16" Type="http://schemas.openxmlformats.org/officeDocument/2006/relationships/image" Target="../media/image6.svg"/><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14.jpeg"/><Relationship Id="rId5" Type="http://schemas.openxmlformats.org/officeDocument/2006/relationships/image" Target="../media/image10.jpeg"/><Relationship Id="rId15" Type="http://schemas.openxmlformats.org/officeDocument/2006/relationships/image" Target="../media/image5.png"/><Relationship Id="rId10" Type="http://schemas.microsoft.com/office/2007/relationships/hdphoto" Target="../media/hdphoto2.wdp"/><Relationship Id="rId4" Type="http://schemas.openxmlformats.org/officeDocument/2006/relationships/image" Target="../media/image9.png"/><Relationship Id="rId9" Type="http://schemas.openxmlformats.org/officeDocument/2006/relationships/image" Target="../media/image13.png"/><Relationship Id="rId1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8.png"/><Relationship Id="rId7" Type="http://schemas.openxmlformats.org/officeDocument/2006/relationships/hyperlink" Target="http://www.campoabogados.com/"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4.svg"/></Relationships>
</file>

<file path=ppt/slides/_rels/slide8.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8.sv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jpeg"/><Relationship Id="rId7" Type="http://schemas.openxmlformats.org/officeDocument/2006/relationships/image" Target="../media/image6.sv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20.emf"/><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2">
            <a:extLst>
              <a:ext uri="{FF2B5EF4-FFF2-40B4-BE49-F238E27FC236}">
                <a16:creationId xmlns:a16="http://schemas.microsoft.com/office/drawing/2014/main" id="{A795958D-9E28-4A04-BB50-F12026B17E8C}"/>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rot="2376901">
            <a:off x="3514194" y="-1429812"/>
            <a:ext cx="9035087" cy="14428167"/>
            <a:chOff x="0" y="0"/>
            <a:chExt cx="3569417" cy="5700017"/>
          </a:xfrm>
        </p:grpSpPr>
        <p:sp>
          <p:nvSpPr>
            <p:cNvPr id="4" name="Freeform 4"/>
            <p:cNvSpPr/>
            <p:nvPr/>
          </p:nvSpPr>
          <p:spPr>
            <a:xfrm>
              <a:off x="0" y="0"/>
              <a:ext cx="3569417" cy="5700017"/>
            </a:xfrm>
            <a:custGeom>
              <a:avLst/>
              <a:gdLst/>
              <a:ahLst/>
              <a:cxnLst/>
              <a:rect l="l" t="t" r="r" b="b"/>
              <a:pathLst>
                <a:path w="3569417" h="5700017">
                  <a:moveTo>
                    <a:pt x="0" y="0"/>
                  </a:moveTo>
                  <a:lnTo>
                    <a:pt x="3569417" y="0"/>
                  </a:lnTo>
                  <a:lnTo>
                    <a:pt x="3569417" y="5700017"/>
                  </a:lnTo>
                  <a:lnTo>
                    <a:pt x="0" y="5700017"/>
                  </a:lnTo>
                  <a:close/>
                </a:path>
              </a:pathLst>
            </a:custGeom>
            <a:solidFill>
              <a:srgbClr val="000A1F">
                <a:alpha val="60000"/>
              </a:srgbClr>
            </a:solidFill>
          </p:spPr>
        </p:sp>
        <p:sp>
          <p:nvSpPr>
            <p:cNvPr id="5" name="TextBox 5"/>
            <p:cNvSpPr txBox="1"/>
            <p:nvPr/>
          </p:nvSpPr>
          <p:spPr>
            <a:xfrm>
              <a:off x="0" y="-38100"/>
              <a:ext cx="3569417" cy="5738117"/>
            </a:xfrm>
            <a:prstGeom prst="rect">
              <a:avLst/>
            </a:prstGeom>
          </p:spPr>
          <p:txBody>
            <a:bodyPr lIns="33867" tIns="33867" rIns="33867" bIns="33867" rtlCol="0" anchor="ctr"/>
            <a:lstStyle/>
            <a:p>
              <a:pPr algn="ctr">
                <a:lnSpc>
                  <a:spcPts val="1183"/>
                </a:lnSpc>
              </a:pPr>
              <a:endParaRPr sz="1200"/>
            </a:p>
          </p:txBody>
        </p:sp>
      </p:grpSp>
      <p:sp>
        <p:nvSpPr>
          <p:cNvPr id="10" name="TextBox 10"/>
          <p:cNvSpPr txBox="1"/>
          <p:nvPr/>
        </p:nvSpPr>
        <p:spPr>
          <a:xfrm>
            <a:off x="3283528" y="3044958"/>
            <a:ext cx="9148270" cy="2523768"/>
          </a:xfrm>
          <a:prstGeom prst="rect">
            <a:avLst/>
          </a:prstGeom>
        </p:spPr>
        <p:txBody>
          <a:bodyPr wrap="square" lIns="0" tIns="0" rIns="0" bIns="0" rtlCol="0" anchor="t">
            <a:spAutoFit/>
          </a:bodyPr>
          <a:lstStyle/>
          <a:p>
            <a:pPr algn="ctr"/>
            <a:r>
              <a:rPr lang="es-ES" sz="2600" b="1" dirty="0">
                <a:solidFill>
                  <a:schemeClr val="accent2">
                    <a:lumMod val="60000"/>
                    <a:lumOff val="40000"/>
                  </a:schemeClr>
                </a:solidFill>
                <a:latin typeface="Century Gothic" panose="020B0502020202020204" pitchFamily="34" charset="0"/>
              </a:rPr>
              <a:t>GENERALIDADES</a:t>
            </a:r>
            <a:br>
              <a:rPr lang="es-ES" sz="2600" b="1" dirty="0">
                <a:solidFill>
                  <a:schemeClr val="accent2">
                    <a:lumMod val="60000"/>
                    <a:lumOff val="40000"/>
                  </a:schemeClr>
                </a:solidFill>
                <a:latin typeface="Century Gothic" panose="020B0502020202020204" pitchFamily="34" charset="0"/>
              </a:rPr>
            </a:br>
            <a:r>
              <a:rPr lang="es-ES" sz="2600" b="1" dirty="0">
                <a:solidFill>
                  <a:schemeClr val="accent2">
                    <a:lumMod val="60000"/>
                    <a:lumOff val="40000"/>
                  </a:schemeClr>
                </a:solidFill>
                <a:latin typeface="Century Gothic" panose="020B0502020202020204" pitchFamily="34" charset="0"/>
              </a:rPr>
              <a:t>DEL SISTEMA DE PROTECCION SOCIAL </a:t>
            </a:r>
          </a:p>
          <a:p>
            <a:pPr algn="ctr"/>
            <a:r>
              <a:rPr lang="es-ES" sz="2600" b="1" dirty="0">
                <a:solidFill>
                  <a:schemeClr val="accent2">
                    <a:lumMod val="60000"/>
                    <a:lumOff val="40000"/>
                  </a:schemeClr>
                </a:solidFill>
                <a:latin typeface="Century Gothic" panose="020B0502020202020204" pitchFamily="34" charset="0"/>
              </a:rPr>
              <a:t>INTEGRAL PARA LA VEJEZ, INVALIDEZ Y MUERTE DE ORIGEN COMUN. </a:t>
            </a:r>
          </a:p>
          <a:p>
            <a:pPr algn="ctr"/>
            <a:r>
              <a:rPr lang="en-US" sz="3000" b="1" dirty="0">
                <a:solidFill>
                  <a:schemeClr val="accent1">
                    <a:lumMod val="20000"/>
                    <a:lumOff val="80000"/>
                  </a:schemeClr>
                </a:solidFill>
                <a:latin typeface="Century Gothic" panose="020B0502020202020204" pitchFamily="34" charset="0"/>
                <a:sym typeface="Muli Heavy"/>
              </a:rPr>
              <a:t>REFORMA PENSIONAL                                                                   LEY 2381 DE 2024</a:t>
            </a:r>
          </a:p>
        </p:txBody>
      </p:sp>
      <p:pic>
        <p:nvPicPr>
          <p:cNvPr id="12" name="Imagen 11">
            <a:extLst>
              <a:ext uri="{FF2B5EF4-FFF2-40B4-BE49-F238E27FC236}">
                <a16:creationId xmlns:a16="http://schemas.microsoft.com/office/drawing/2014/main" id="{4AE599F2-875D-4175-8F1A-7C47EFD26F83}"/>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460593" y="133003"/>
            <a:ext cx="1587500" cy="1587500"/>
          </a:xfrm>
          <a:prstGeom prst="rect">
            <a:avLst/>
          </a:prstGeom>
        </p:spPr>
      </p:pic>
      <p:sp>
        <p:nvSpPr>
          <p:cNvPr id="14" name="Freeform 28">
            <a:extLst>
              <a:ext uri="{FF2B5EF4-FFF2-40B4-BE49-F238E27FC236}">
                <a16:creationId xmlns:a16="http://schemas.microsoft.com/office/drawing/2014/main" id="{7375FB2B-F9E5-4E43-ACF6-3A24B1AAC24E}"/>
              </a:ext>
            </a:extLst>
          </p:cNvPr>
          <p:cNvSpPr/>
          <p:nvPr/>
        </p:nvSpPr>
        <p:spPr>
          <a:xfrm flipH="1">
            <a:off x="217541" y="6517656"/>
            <a:ext cx="471803" cy="224750"/>
          </a:xfrm>
          <a:custGeom>
            <a:avLst/>
            <a:gdLst/>
            <a:ahLst/>
            <a:cxnLst/>
            <a:rect l="l" t="t" r="r" b="b"/>
            <a:pathLst>
              <a:path w="707704" h="337125">
                <a:moveTo>
                  <a:pt x="707704" y="0"/>
                </a:moveTo>
                <a:lnTo>
                  <a:pt x="0" y="0"/>
                </a:lnTo>
                <a:lnTo>
                  <a:pt x="0" y="337125"/>
                </a:lnTo>
                <a:lnTo>
                  <a:pt x="707704" y="337125"/>
                </a:lnTo>
                <a:lnTo>
                  <a:pt x="707704"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7" name="Freeform 3">
            <a:extLst>
              <a:ext uri="{FF2B5EF4-FFF2-40B4-BE49-F238E27FC236}">
                <a16:creationId xmlns:a16="http://schemas.microsoft.com/office/drawing/2014/main" id="{CC3F1F5B-059E-4BAD-96E0-7C537244C475}"/>
              </a:ext>
            </a:extLst>
          </p:cNvPr>
          <p:cNvSpPr/>
          <p:nvPr/>
        </p:nvSpPr>
        <p:spPr>
          <a:xfrm>
            <a:off x="141712" y="103716"/>
            <a:ext cx="1518626" cy="831103"/>
          </a:xfrm>
          <a:custGeom>
            <a:avLst/>
            <a:gdLst/>
            <a:ahLst/>
            <a:cxnLst/>
            <a:rect l="l" t="t" r="r" b="b"/>
            <a:pathLst>
              <a:path w="2277939" h="1246654">
                <a:moveTo>
                  <a:pt x="0" y="0"/>
                </a:moveTo>
                <a:lnTo>
                  <a:pt x="2277940" y="0"/>
                </a:lnTo>
                <a:lnTo>
                  <a:pt x="2277940" y="1246654"/>
                </a:lnTo>
                <a:lnTo>
                  <a:pt x="0" y="124665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CuadroTexto 12">
            <a:extLst>
              <a:ext uri="{FF2B5EF4-FFF2-40B4-BE49-F238E27FC236}">
                <a16:creationId xmlns:a16="http://schemas.microsoft.com/office/drawing/2014/main" id="{82C89B34-FC96-43D3-B6FE-96AE6F2D48AE}"/>
              </a:ext>
            </a:extLst>
          </p:cNvPr>
          <p:cNvSpPr txBox="1"/>
          <p:nvPr/>
        </p:nvSpPr>
        <p:spPr>
          <a:xfrm>
            <a:off x="119899" y="6169509"/>
            <a:ext cx="12192000" cy="584775"/>
          </a:xfrm>
          <a:prstGeom prst="rect">
            <a:avLst/>
          </a:prstGeom>
          <a:noFill/>
        </p:spPr>
        <p:txBody>
          <a:bodyPr wrap="square">
            <a:spAutoFit/>
          </a:bodyPr>
          <a:lstStyle/>
          <a:p>
            <a:pPr algn="ctr">
              <a:tabLst>
                <a:tab pos="1870804" algn="ctr"/>
              </a:tabLst>
            </a:pPr>
            <a:r>
              <a:rPr lang="es-CO" sz="1600" b="1" spc="96" dirty="0">
                <a:solidFill>
                  <a:schemeClr val="accent1">
                    <a:lumMod val="20000"/>
                    <a:lumOff val="80000"/>
                  </a:schemeClr>
                </a:solidFill>
                <a:latin typeface="TT Interphases" panose="020B0604020202020204" charset="0"/>
                <a:cs typeface="TT Interphases" panose="020B0604020202020204" charset="0"/>
              </a:rPr>
              <a:t>Carrera 5 # 12-16 Oficina 1108 Edif. Suramericana Teléfonos </a:t>
            </a:r>
            <a:r>
              <a:rPr lang="de-DE" sz="1600" b="1" spc="96" dirty="0">
                <a:solidFill>
                  <a:schemeClr val="accent1">
                    <a:lumMod val="20000"/>
                    <a:lumOff val="80000"/>
                  </a:schemeClr>
                </a:solidFill>
                <a:latin typeface="TT Interphases" panose="020B0604020202020204" charset="0"/>
                <a:cs typeface="TT Interphases" panose="020B0604020202020204" charset="0"/>
              </a:rPr>
              <a:t>Tel: (602) 880 1184  +57 315 431 9589 </a:t>
            </a:r>
            <a:endParaRPr lang="es-CO" sz="1600" b="1" spc="96" dirty="0">
              <a:solidFill>
                <a:schemeClr val="accent1">
                  <a:lumMod val="20000"/>
                  <a:lumOff val="80000"/>
                </a:schemeClr>
              </a:solidFill>
              <a:latin typeface="TT Interphases" panose="020B0604020202020204" charset="0"/>
              <a:cs typeface="TT Interphases" panose="020B0604020202020204" charset="0"/>
            </a:endParaRPr>
          </a:p>
          <a:p>
            <a:pPr algn="ctr">
              <a:tabLst>
                <a:tab pos="1870804" algn="ctr"/>
                <a:tab pos="3741607" algn="r"/>
              </a:tabLst>
            </a:pPr>
            <a:r>
              <a:rPr lang="en-US" sz="1600" b="1" spc="96" dirty="0">
                <a:solidFill>
                  <a:schemeClr val="accent1">
                    <a:lumMod val="20000"/>
                    <a:lumOff val="80000"/>
                  </a:schemeClr>
                </a:solidFill>
                <a:latin typeface="TT Interphases" panose="020B0604020202020204" charset="0"/>
                <a:cs typeface="TT Interphases" panose="020B0604020202020204" charset="0"/>
                <a:hlinkClick r:id="rId8">
                  <a:extLst>
                    <a:ext uri="{A12FA001-AC4F-418D-AE19-62706E023703}">
                      <ahyp:hlinkClr xmlns:ahyp="http://schemas.microsoft.com/office/drawing/2018/hyperlinkcolor" val="tx"/>
                    </a:ext>
                  </a:extLst>
                </a:hlinkClick>
              </a:rPr>
              <a:t>www.campoabogados.com</a:t>
            </a:r>
            <a:r>
              <a:rPr lang="en-US" sz="1600" b="1" spc="96" dirty="0">
                <a:solidFill>
                  <a:schemeClr val="accent1">
                    <a:lumMod val="20000"/>
                    <a:lumOff val="80000"/>
                  </a:schemeClr>
                </a:solidFill>
                <a:latin typeface="TT Interphases" panose="020B0604020202020204" charset="0"/>
                <a:cs typeface="TT Interphases" panose="020B0604020202020204" charset="0"/>
              </a:rPr>
              <a:t>  Cali - Colombia</a:t>
            </a:r>
            <a:endParaRPr lang="es-CO" sz="1600" b="1" spc="96" dirty="0">
              <a:solidFill>
                <a:schemeClr val="accent1">
                  <a:lumMod val="20000"/>
                  <a:lumOff val="80000"/>
                </a:schemeClr>
              </a:solidFill>
              <a:latin typeface="TT Interphases" panose="020B0604020202020204" charset="0"/>
              <a:cs typeface="TT Interphases" panose="020B0604020202020204" charset="0"/>
            </a:endParaRPr>
          </a:p>
        </p:txBody>
      </p:sp>
    </p:spTree>
    <p:extLst>
      <p:ext uri="{BB962C8B-B14F-4D97-AF65-F5344CB8AC3E}">
        <p14:creationId xmlns:p14="http://schemas.microsoft.com/office/powerpoint/2010/main" val="3608212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82FC7A50-D05C-495A-A6F4-26AF0E6FC6B5}"/>
              </a:ext>
            </a:extLst>
          </p:cNvPr>
          <p:cNvPicPr>
            <a:picLocks noChangeAspect="1"/>
          </p:cNvPicPr>
          <p:nvPr/>
        </p:nvPicPr>
        <p:blipFill>
          <a:blip r:embed="rId3"/>
          <a:stretch>
            <a:fillRect/>
          </a:stretch>
        </p:blipFill>
        <p:spPr>
          <a:xfrm>
            <a:off x="0" y="0"/>
            <a:ext cx="12192000" cy="6857999"/>
          </a:xfrm>
          <a:prstGeom prst="rect">
            <a:avLst/>
          </a:prstGeom>
        </p:spPr>
      </p:pic>
      <p:sp>
        <p:nvSpPr>
          <p:cNvPr id="20" name="CuadroTexto 19">
            <a:extLst>
              <a:ext uri="{FF2B5EF4-FFF2-40B4-BE49-F238E27FC236}">
                <a16:creationId xmlns:a16="http://schemas.microsoft.com/office/drawing/2014/main" id="{4EECF127-E037-46CF-A05F-95AD6B65EF05}"/>
              </a:ext>
            </a:extLst>
          </p:cNvPr>
          <p:cNvSpPr txBox="1"/>
          <p:nvPr/>
        </p:nvSpPr>
        <p:spPr>
          <a:xfrm>
            <a:off x="307412" y="923329"/>
            <a:ext cx="10814369" cy="379656"/>
          </a:xfrm>
          <a:prstGeom prst="rect">
            <a:avLst/>
          </a:prstGeom>
          <a:noFill/>
        </p:spPr>
        <p:txBody>
          <a:bodyPr wrap="square">
            <a:spAutoFit/>
          </a:bodyPr>
          <a:lstStyle/>
          <a:p>
            <a:pPr algn="just"/>
            <a:r>
              <a:rPr lang="es-ES" sz="1867" b="1" dirty="0">
                <a:solidFill>
                  <a:schemeClr val="accent1">
                    <a:lumMod val="20000"/>
                    <a:lumOff val="80000"/>
                  </a:schemeClr>
                </a:solidFill>
                <a:latin typeface="Roboto Condensed"/>
                <a:ea typeface="Roboto Condensed"/>
              </a:rPr>
              <a:t>Reducción de Semanas para las Mujeres: </a:t>
            </a:r>
            <a:r>
              <a:rPr lang="es-ES" sz="1867" dirty="0">
                <a:solidFill>
                  <a:schemeClr val="accent1">
                    <a:lumMod val="20000"/>
                    <a:lumOff val="80000"/>
                  </a:schemeClr>
                </a:solidFill>
                <a:latin typeface="Roboto Condensed"/>
                <a:ea typeface="Roboto Condensed"/>
              </a:rPr>
              <a:t>Se disminuirá 25 semanas cada año.</a:t>
            </a:r>
          </a:p>
        </p:txBody>
      </p:sp>
      <p:sp>
        <p:nvSpPr>
          <p:cNvPr id="32" name="CuadroTexto 31">
            <a:extLst>
              <a:ext uri="{FF2B5EF4-FFF2-40B4-BE49-F238E27FC236}">
                <a16:creationId xmlns:a16="http://schemas.microsoft.com/office/drawing/2014/main" id="{C8DFADD4-E87C-4454-BBD5-9958C5486171}"/>
              </a:ext>
            </a:extLst>
          </p:cNvPr>
          <p:cNvSpPr txBox="1"/>
          <p:nvPr/>
        </p:nvSpPr>
        <p:spPr>
          <a:xfrm>
            <a:off x="81984" y="4426217"/>
            <a:ext cx="10814369" cy="954300"/>
          </a:xfrm>
          <a:prstGeom prst="rect">
            <a:avLst/>
          </a:prstGeom>
          <a:noFill/>
        </p:spPr>
        <p:txBody>
          <a:bodyPr wrap="square">
            <a:spAutoFit/>
          </a:bodyPr>
          <a:lstStyle/>
          <a:p>
            <a:pPr algn="just"/>
            <a:r>
              <a:rPr lang="es-ES" sz="1867" b="1" dirty="0">
                <a:solidFill>
                  <a:schemeClr val="accent1">
                    <a:lumMod val="20000"/>
                    <a:lumOff val="80000"/>
                  </a:schemeClr>
                </a:solidFill>
                <a:latin typeface="Roboto Condensed"/>
                <a:ea typeface="Roboto Condensed"/>
              </a:rPr>
              <a:t>Art 27-28. Cotización por días o por semanas </a:t>
            </a:r>
            <a:r>
              <a:rPr lang="es-ES" sz="1867" dirty="0">
                <a:solidFill>
                  <a:schemeClr val="accent1">
                    <a:lumMod val="20000"/>
                    <a:lumOff val="80000"/>
                  </a:schemeClr>
                </a:solidFill>
                <a:latin typeface="Roboto Condensed"/>
                <a:ea typeface="Roboto Condensed"/>
              </a:rPr>
              <a:t>(Tiempo Parcial) para </a:t>
            </a:r>
            <a:r>
              <a:rPr lang="es-ES" sz="1867" dirty="0">
                <a:solidFill>
                  <a:schemeClr val="accent2">
                    <a:lumMod val="40000"/>
                    <a:lumOff val="60000"/>
                  </a:schemeClr>
                </a:solidFill>
                <a:latin typeface="Roboto Condensed"/>
                <a:ea typeface="Roboto Condensed"/>
              </a:rPr>
              <a:t>independientes (Por reglamentar)</a:t>
            </a:r>
            <a:r>
              <a:rPr lang="es-ES" sz="1867" dirty="0">
                <a:solidFill>
                  <a:schemeClr val="accent1">
                    <a:lumMod val="20000"/>
                    <a:lumOff val="80000"/>
                  </a:schemeClr>
                </a:solidFill>
                <a:latin typeface="Roboto Condensed"/>
                <a:ea typeface="Roboto Condensed"/>
              </a:rPr>
              <a:t> y dependientes (Art 33 Ley 2466/2025 y Circular 0093/2025)</a:t>
            </a:r>
          </a:p>
          <a:p>
            <a:pPr algn="just"/>
            <a:endParaRPr lang="es-ES" sz="1867" dirty="0">
              <a:solidFill>
                <a:srgbClr val="717171"/>
              </a:solidFill>
              <a:latin typeface="Roboto Condensed"/>
              <a:ea typeface="Roboto Condensed"/>
            </a:endParaRPr>
          </a:p>
        </p:txBody>
      </p:sp>
      <p:sp>
        <p:nvSpPr>
          <p:cNvPr id="2" name="CuadroTexto 1">
            <a:extLst>
              <a:ext uri="{FF2B5EF4-FFF2-40B4-BE49-F238E27FC236}">
                <a16:creationId xmlns:a16="http://schemas.microsoft.com/office/drawing/2014/main" id="{D046D2BB-391C-BB4B-3891-B3B706A9747F}"/>
              </a:ext>
            </a:extLst>
          </p:cNvPr>
          <p:cNvSpPr txBox="1"/>
          <p:nvPr/>
        </p:nvSpPr>
        <p:spPr>
          <a:xfrm>
            <a:off x="1405615" y="207095"/>
            <a:ext cx="9176787" cy="636071"/>
          </a:xfrm>
          <a:prstGeom prst="rect">
            <a:avLst/>
          </a:prstGeom>
          <a:noFill/>
          <a:ln>
            <a:noFill/>
          </a:ln>
        </p:spPr>
        <p:txBody>
          <a:bodyPr spcFirstLastPara="1" vert="horz" wrap="square" lIns="0" tIns="0" rIns="0" bIns="0" rtlCol="0" anchor="ctr" anchorCtr="0">
            <a:noAutofit/>
          </a:bodyPr>
          <a:lstStyle>
            <a:defPPr>
              <a:defRPr lang="en-US"/>
            </a:defPPr>
            <a:lvl1pPr marR="0" lvl="0" algn="ctr">
              <a:spcBef>
                <a:spcPts val="0"/>
              </a:spcBef>
              <a:spcAft>
                <a:spcPts val="0"/>
              </a:spcAft>
              <a:buClr>
                <a:srgbClr val="929292"/>
              </a:buClr>
              <a:buSzPts val="2800"/>
              <a:buFont typeface="Roboto Condensed"/>
              <a:buNone/>
              <a:defRPr sz="5600" b="1" i="0" u="none" strike="noStrike" cap="none">
                <a:solidFill>
                  <a:srgbClr val="462460"/>
                </a:solidFill>
                <a:latin typeface="Roboto Condensed"/>
                <a:ea typeface="Roboto Condensed"/>
                <a:cs typeface="Roboto Condensed"/>
              </a:defRPr>
            </a:lvl1pPr>
            <a:lvl2pPr lvl="1">
              <a:spcBef>
                <a:spcPts val="0"/>
              </a:spcBef>
              <a:spcAft>
                <a:spcPts val="0"/>
              </a:spcAft>
              <a:buSzPts val="1400"/>
              <a:buNone/>
              <a:defRPr sz="3600"/>
            </a:lvl2pPr>
            <a:lvl3pPr lvl="2">
              <a:spcBef>
                <a:spcPts val="0"/>
              </a:spcBef>
              <a:spcAft>
                <a:spcPts val="0"/>
              </a:spcAft>
              <a:buSzPts val="1400"/>
              <a:buNone/>
              <a:defRPr sz="3600"/>
            </a:lvl3pPr>
            <a:lvl4pPr lvl="3">
              <a:spcBef>
                <a:spcPts val="0"/>
              </a:spcBef>
              <a:spcAft>
                <a:spcPts val="0"/>
              </a:spcAft>
              <a:buSzPts val="1400"/>
              <a:buNone/>
              <a:defRPr sz="3600"/>
            </a:lvl4pPr>
            <a:lvl5pPr lvl="4">
              <a:spcBef>
                <a:spcPts val="0"/>
              </a:spcBef>
              <a:spcAft>
                <a:spcPts val="0"/>
              </a:spcAft>
              <a:buSzPts val="1400"/>
              <a:buNone/>
              <a:defRPr sz="3600"/>
            </a:lvl5pPr>
            <a:lvl6pPr lvl="5">
              <a:spcBef>
                <a:spcPts val="0"/>
              </a:spcBef>
              <a:spcAft>
                <a:spcPts val="0"/>
              </a:spcAft>
              <a:buSzPts val="1400"/>
              <a:buNone/>
              <a:defRPr sz="3600"/>
            </a:lvl6pPr>
            <a:lvl7pPr lvl="6">
              <a:spcBef>
                <a:spcPts val="0"/>
              </a:spcBef>
              <a:spcAft>
                <a:spcPts val="0"/>
              </a:spcAft>
              <a:buSzPts val="1400"/>
              <a:buNone/>
              <a:defRPr sz="3600"/>
            </a:lvl7pPr>
            <a:lvl8pPr lvl="7">
              <a:spcBef>
                <a:spcPts val="0"/>
              </a:spcBef>
              <a:spcAft>
                <a:spcPts val="0"/>
              </a:spcAft>
              <a:buSzPts val="1400"/>
              <a:buNone/>
              <a:defRPr sz="3600"/>
            </a:lvl8pPr>
            <a:lvl9pPr lvl="8">
              <a:spcBef>
                <a:spcPts val="0"/>
              </a:spcBef>
              <a:spcAft>
                <a:spcPts val="0"/>
              </a:spcAft>
              <a:buSzPts val="1400"/>
              <a:buNone/>
              <a:defRPr sz="3600"/>
            </a:lvl9pPr>
          </a:lstStyle>
          <a:p>
            <a:r>
              <a:rPr lang="es-ES" sz="3734" dirty="0">
                <a:solidFill>
                  <a:schemeClr val="accent1">
                    <a:lumMod val="20000"/>
                    <a:lumOff val="80000"/>
                  </a:schemeClr>
                </a:solidFill>
                <a:sym typeface="Roboto Condensed"/>
              </a:rPr>
              <a:t>PILAR CONTRIBUTIVO</a:t>
            </a:r>
            <a:endParaRPr lang="es-CO" sz="3734" dirty="0">
              <a:solidFill>
                <a:schemeClr val="accent1">
                  <a:lumMod val="20000"/>
                  <a:lumOff val="80000"/>
                </a:schemeClr>
              </a:solidFill>
              <a:sym typeface="Roboto Condensed"/>
            </a:endParaRPr>
          </a:p>
        </p:txBody>
      </p:sp>
      <p:sp>
        <p:nvSpPr>
          <p:cNvPr id="38" name="CuadroTexto 37">
            <a:extLst>
              <a:ext uri="{FF2B5EF4-FFF2-40B4-BE49-F238E27FC236}">
                <a16:creationId xmlns:a16="http://schemas.microsoft.com/office/drawing/2014/main" id="{9579D674-0932-4CDA-9C33-C02FA4CD1CAB}"/>
              </a:ext>
            </a:extLst>
          </p:cNvPr>
          <p:cNvSpPr txBox="1"/>
          <p:nvPr/>
        </p:nvSpPr>
        <p:spPr>
          <a:xfrm>
            <a:off x="79112" y="1658768"/>
            <a:ext cx="11731483" cy="666977"/>
          </a:xfrm>
          <a:prstGeom prst="rect">
            <a:avLst/>
          </a:prstGeom>
          <a:noFill/>
        </p:spPr>
        <p:txBody>
          <a:bodyPr wrap="square">
            <a:spAutoFit/>
          </a:bodyPr>
          <a:lstStyle/>
          <a:p>
            <a:r>
              <a:rPr lang="es-ES" sz="1867" b="1" dirty="0">
                <a:solidFill>
                  <a:schemeClr val="accent2">
                    <a:lumMod val="40000"/>
                    <a:lumOff val="60000"/>
                  </a:schemeClr>
                </a:solidFill>
                <a:latin typeface="Roboto Condensed"/>
                <a:ea typeface="Roboto Condensed"/>
              </a:rPr>
              <a:t>SENTENCIA C-197 DE 2023                 Art 32. Ley 2381 de 2024       DECRETO 514 de 2025 Art 2.2.4.9.16                        SENTENCIA C-054 DE 2024				                Pensión Mínima de Garantía (RAIS)</a:t>
            </a:r>
            <a:endParaRPr lang="es-CO" sz="1867" b="1" dirty="0">
              <a:solidFill>
                <a:schemeClr val="accent2">
                  <a:lumMod val="40000"/>
                  <a:lumOff val="60000"/>
                </a:schemeClr>
              </a:solidFill>
              <a:latin typeface="Roboto Condensed"/>
              <a:ea typeface="Roboto Condensed"/>
            </a:endParaRPr>
          </a:p>
        </p:txBody>
      </p:sp>
      <p:cxnSp>
        <p:nvCxnSpPr>
          <p:cNvPr id="23" name="Conector recto de flecha 22">
            <a:extLst>
              <a:ext uri="{FF2B5EF4-FFF2-40B4-BE49-F238E27FC236}">
                <a16:creationId xmlns:a16="http://schemas.microsoft.com/office/drawing/2014/main" id="{2A8BBBF1-1B06-49D7-9B40-4F1B79CCBB6A}"/>
              </a:ext>
            </a:extLst>
          </p:cNvPr>
          <p:cNvCxnSpPr>
            <a:cxnSpLocks/>
          </p:cNvCxnSpPr>
          <p:nvPr/>
        </p:nvCxnSpPr>
        <p:spPr>
          <a:xfrm>
            <a:off x="8753361" y="3070688"/>
            <a:ext cx="384000" cy="0"/>
          </a:xfrm>
          <a:prstGeom prst="straightConnector1">
            <a:avLst/>
          </a:prstGeom>
          <a:ln>
            <a:solidFill>
              <a:schemeClr val="accent1">
                <a:lumMod val="20000"/>
                <a:lumOff val="80000"/>
              </a:schemeClr>
            </a:solidFill>
            <a:tailEnd type="triangle"/>
          </a:ln>
        </p:spPr>
        <p:style>
          <a:lnRef idx="3">
            <a:schemeClr val="accent4"/>
          </a:lnRef>
          <a:fillRef idx="0">
            <a:schemeClr val="accent4"/>
          </a:fillRef>
          <a:effectRef idx="2">
            <a:schemeClr val="accent4"/>
          </a:effectRef>
          <a:fontRef idx="minor">
            <a:schemeClr val="tx1"/>
          </a:fontRef>
        </p:style>
      </p:cxnSp>
      <p:pic>
        <p:nvPicPr>
          <p:cNvPr id="21" name="Imagen 20">
            <a:extLst>
              <a:ext uri="{FF2B5EF4-FFF2-40B4-BE49-F238E27FC236}">
                <a16:creationId xmlns:a16="http://schemas.microsoft.com/office/drawing/2014/main" id="{0B187A21-D047-49C6-9724-9CC8529E7064}"/>
              </a:ext>
            </a:extLst>
          </p:cNvPr>
          <p:cNvPicPr>
            <a:picLocks noChangeAspect="1"/>
          </p:cNvPicPr>
          <p:nvPr/>
        </p:nvPicPr>
        <p:blipFill>
          <a:blip r:embed="rId4"/>
          <a:stretch>
            <a:fillRect/>
          </a:stretch>
        </p:blipFill>
        <p:spPr>
          <a:xfrm>
            <a:off x="81984" y="2278184"/>
            <a:ext cx="3005822" cy="1984785"/>
          </a:xfrm>
          <a:prstGeom prst="rect">
            <a:avLst/>
          </a:prstGeom>
        </p:spPr>
      </p:pic>
      <p:pic>
        <p:nvPicPr>
          <p:cNvPr id="24" name="Imagen 23">
            <a:extLst>
              <a:ext uri="{FF2B5EF4-FFF2-40B4-BE49-F238E27FC236}">
                <a16:creationId xmlns:a16="http://schemas.microsoft.com/office/drawing/2014/main" id="{3E3C152E-518A-490C-B431-E11DA5A424A8}"/>
              </a:ext>
            </a:extLst>
          </p:cNvPr>
          <p:cNvPicPr>
            <a:picLocks noChangeAspect="1"/>
          </p:cNvPicPr>
          <p:nvPr/>
        </p:nvPicPr>
        <p:blipFill>
          <a:blip r:embed="rId5"/>
          <a:stretch>
            <a:fillRect/>
          </a:stretch>
        </p:blipFill>
        <p:spPr>
          <a:xfrm>
            <a:off x="3179503" y="2296807"/>
            <a:ext cx="2998627" cy="1997396"/>
          </a:xfrm>
          <a:prstGeom prst="rect">
            <a:avLst/>
          </a:prstGeom>
        </p:spPr>
      </p:pic>
      <p:pic>
        <p:nvPicPr>
          <p:cNvPr id="29" name="Imagen 28">
            <a:extLst>
              <a:ext uri="{FF2B5EF4-FFF2-40B4-BE49-F238E27FC236}">
                <a16:creationId xmlns:a16="http://schemas.microsoft.com/office/drawing/2014/main" id="{E9312C19-4121-40D7-AFB7-DFC0B6B25749}"/>
              </a:ext>
            </a:extLst>
          </p:cNvPr>
          <p:cNvPicPr>
            <a:picLocks noChangeAspect="1"/>
          </p:cNvPicPr>
          <p:nvPr/>
        </p:nvPicPr>
        <p:blipFill>
          <a:blip r:embed="rId6"/>
          <a:stretch>
            <a:fillRect/>
          </a:stretch>
        </p:blipFill>
        <p:spPr>
          <a:xfrm>
            <a:off x="6235522" y="2313976"/>
            <a:ext cx="3005822" cy="1963058"/>
          </a:xfrm>
          <a:prstGeom prst="rect">
            <a:avLst/>
          </a:prstGeom>
        </p:spPr>
      </p:pic>
      <p:sp>
        <p:nvSpPr>
          <p:cNvPr id="33" name="Freeform 4">
            <a:extLst>
              <a:ext uri="{FF2B5EF4-FFF2-40B4-BE49-F238E27FC236}">
                <a16:creationId xmlns:a16="http://schemas.microsoft.com/office/drawing/2014/main" id="{BAFEE6F0-D607-4473-9DDA-5E0D81699910}"/>
              </a:ext>
            </a:extLst>
          </p:cNvPr>
          <p:cNvSpPr/>
          <p:nvPr/>
        </p:nvSpPr>
        <p:spPr>
          <a:xfrm rot="5400000">
            <a:off x="3616582" y="-1327726"/>
            <a:ext cx="2016018" cy="9249183"/>
          </a:xfrm>
          <a:custGeom>
            <a:avLst/>
            <a:gdLst/>
            <a:ahLst/>
            <a:cxnLst/>
            <a:rect l="l" t="t" r="r" b="b"/>
            <a:pathLst>
              <a:path w="2016434" h="5727636">
                <a:moveTo>
                  <a:pt x="28314" y="0"/>
                </a:moveTo>
                <a:lnTo>
                  <a:pt x="1988121" y="0"/>
                </a:lnTo>
                <a:cubicBezTo>
                  <a:pt x="1995630" y="0"/>
                  <a:pt x="2002832" y="2983"/>
                  <a:pt x="2008142" y="8293"/>
                </a:cubicBezTo>
                <a:cubicBezTo>
                  <a:pt x="2013452" y="13603"/>
                  <a:pt x="2016434" y="20804"/>
                  <a:pt x="2016434" y="28314"/>
                </a:cubicBezTo>
                <a:lnTo>
                  <a:pt x="2016434" y="5699323"/>
                </a:lnTo>
                <a:cubicBezTo>
                  <a:pt x="2016434" y="5706832"/>
                  <a:pt x="2013452" y="5714034"/>
                  <a:pt x="2008142" y="5719344"/>
                </a:cubicBezTo>
                <a:cubicBezTo>
                  <a:pt x="2002832" y="5724653"/>
                  <a:pt x="1995630" y="5727636"/>
                  <a:pt x="1988121" y="5727636"/>
                </a:cubicBezTo>
                <a:lnTo>
                  <a:pt x="28314" y="5727636"/>
                </a:lnTo>
                <a:cubicBezTo>
                  <a:pt x="20804" y="5727636"/>
                  <a:pt x="13603" y="5724653"/>
                  <a:pt x="8293" y="5719344"/>
                </a:cubicBezTo>
                <a:cubicBezTo>
                  <a:pt x="2983" y="5714034"/>
                  <a:pt x="0" y="5706832"/>
                  <a:pt x="0" y="5699323"/>
                </a:cubicBezTo>
                <a:lnTo>
                  <a:pt x="0" y="28314"/>
                </a:lnTo>
                <a:cubicBezTo>
                  <a:pt x="0" y="20804"/>
                  <a:pt x="2983" y="13603"/>
                  <a:pt x="8293" y="8293"/>
                </a:cubicBezTo>
                <a:cubicBezTo>
                  <a:pt x="13603" y="2983"/>
                  <a:pt x="20804" y="0"/>
                  <a:pt x="28314" y="0"/>
                </a:cubicBezTo>
                <a:close/>
              </a:path>
            </a:pathLst>
          </a:custGeom>
          <a:solidFill>
            <a:srgbClr val="000A1F">
              <a:alpha val="20000"/>
            </a:srgbClr>
          </a:solidFill>
        </p:spPr>
      </p:sp>
      <p:pic>
        <p:nvPicPr>
          <p:cNvPr id="30" name="Imagen 29">
            <a:extLst>
              <a:ext uri="{FF2B5EF4-FFF2-40B4-BE49-F238E27FC236}">
                <a16:creationId xmlns:a16="http://schemas.microsoft.com/office/drawing/2014/main" id="{B210855D-3B86-44C1-8021-B78977849710}"/>
              </a:ext>
            </a:extLst>
          </p:cNvPr>
          <p:cNvPicPr>
            <a:picLocks noChangeAspect="1"/>
          </p:cNvPicPr>
          <p:nvPr/>
        </p:nvPicPr>
        <p:blipFill>
          <a:blip r:embed="rId7"/>
          <a:stretch>
            <a:fillRect/>
          </a:stretch>
        </p:blipFill>
        <p:spPr>
          <a:xfrm>
            <a:off x="597154" y="5108261"/>
            <a:ext cx="8086637" cy="1466850"/>
          </a:xfrm>
          <a:prstGeom prst="rect">
            <a:avLst/>
          </a:prstGeom>
        </p:spPr>
      </p:pic>
      <p:sp>
        <p:nvSpPr>
          <p:cNvPr id="35" name="Freeform 4">
            <a:extLst>
              <a:ext uri="{FF2B5EF4-FFF2-40B4-BE49-F238E27FC236}">
                <a16:creationId xmlns:a16="http://schemas.microsoft.com/office/drawing/2014/main" id="{976612AD-EE6F-4600-950C-5ED102B07CF0}"/>
              </a:ext>
            </a:extLst>
          </p:cNvPr>
          <p:cNvSpPr/>
          <p:nvPr/>
        </p:nvSpPr>
        <p:spPr>
          <a:xfrm rot="5400000">
            <a:off x="3907047" y="1805572"/>
            <a:ext cx="1466850" cy="8086637"/>
          </a:xfrm>
          <a:custGeom>
            <a:avLst/>
            <a:gdLst/>
            <a:ahLst/>
            <a:cxnLst/>
            <a:rect l="l" t="t" r="r" b="b"/>
            <a:pathLst>
              <a:path w="2016434" h="5727636">
                <a:moveTo>
                  <a:pt x="28314" y="0"/>
                </a:moveTo>
                <a:lnTo>
                  <a:pt x="1988121" y="0"/>
                </a:lnTo>
                <a:cubicBezTo>
                  <a:pt x="1995630" y="0"/>
                  <a:pt x="2002832" y="2983"/>
                  <a:pt x="2008142" y="8293"/>
                </a:cubicBezTo>
                <a:cubicBezTo>
                  <a:pt x="2013452" y="13603"/>
                  <a:pt x="2016434" y="20804"/>
                  <a:pt x="2016434" y="28314"/>
                </a:cubicBezTo>
                <a:lnTo>
                  <a:pt x="2016434" y="5699323"/>
                </a:lnTo>
                <a:cubicBezTo>
                  <a:pt x="2016434" y="5706832"/>
                  <a:pt x="2013452" y="5714034"/>
                  <a:pt x="2008142" y="5719344"/>
                </a:cubicBezTo>
                <a:cubicBezTo>
                  <a:pt x="2002832" y="5724653"/>
                  <a:pt x="1995630" y="5727636"/>
                  <a:pt x="1988121" y="5727636"/>
                </a:cubicBezTo>
                <a:lnTo>
                  <a:pt x="28314" y="5727636"/>
                </a:lnTo>
                <a:cubicBezTo>
                  <a:pt x="20804" y="5727636"/>
                  <a:pt x="13603" y="5724653"/>
                  <a:pt x="8293" y="5719344"/>
                </a:cubicBezTo>
                <a:cubicBezTo>
                  <a:pt x="2983" y="5714034"/>
                  <a:pt x="0" y="5706832"/>
                  <a:pt x="0" y="5699323"/>
                </a:cubicBezTo>
                <a:lnTo>
                  <a:pt x="0" y="28314"/>
                </a:lnTo>
                <a:cubicBezTo>
                  <a:pt x="0" y="20804"/>
                  <a:pt x="2983" y="13603"/>
                  <a:pt x="8293" y="8293"/>
                </a:cubicBezTo>
                <a:cubicBezTo>
                  <a:pt x="13603" y="2983"/>
                  <a:pt x="20804" y="0"/>
                  <a:pt x="28314" y="0"/>
                </a:cubicBezTo>
                <a:close/>
              </a:path>
            </a:pathLst>
          </a:custGeom>
          <a:solidFill>
            <a:srgbClr val="000A1F">
              <a:alpha val="20000"/>
            </a:srgbClr>
          </a:solidFill>
        </p:spPr>
      </p:sp>
      <p:pic>
        <p:nvPicPr>
          <p:cNvPr id="36" name="Imagen 35">
            <a:extLst>
              <a:ext uri="{FF2B5EF4-FFF2-40B4-BE49-F238E27FC236}">
                <a16:creationId xmlns:a16="http://schemas.microsoft.com/office/drawing/2014/main" id="{33691583-972D-444B-BDBB-FCFEED18B035}"/>
              </a:ext>
            </a:extLst>
          </p:cNvPr>
          <p:cNvPicPr>
            <a:picLocks noChangeAspect="1"/>
          </p:cNvPicPr>
          <p:nvPr/>
        </p:nvPicPr>
        <p:blipFill>
          <a:blip r:embed="rId8">
            <a:lum bright="70000" contrast="-70000"/>
            <a:extLst>
              <a:ext uri="{28A0092B-C50C-407E-A947-70E740481C1C}">
                <a14:useLocalDpi xmlns:a14="http://schemas.microsoft.com/office/drawing/2010/main" val="0"/>
              </a:ext>
            </a:extLst>
          </a:blip>
          <a:stretch>
            <a:fillRect/>
          </a:stretch>
        </p:blipFill>
        <p:spPr>
          <a:xfrm>
            <a:off x="10525387" y="129579"/>
            <a:ext cx="1587500" cy="1587500"/>
          </a:xfrm>
          <a:prstGeom prst="rect">
            <a:avLst/>
          </a:prstGeom>
        </p:spPr>
      </p:pic>
      <p:sp>
        <p:nvSpPr>
          <p:cNvPr id="37" name="Freeform 3">
            <a:extLst>
              <a:ext uri="{FF2B5EF4-FFF2-40B4-BE49-F238E27FC236}">
                <a16:creationId xmlns:a16="http://schemas.microsoft.com/office/drawing/2014/main" id="{3867AAFC-BF54-4253-BCF4-C1708911213B}"/>
              </a:ext>
            </a:extLst>
          </p:cNvPr>
          <p:cNvSpPr/>
          <p:nvPr/>
        </p:nvSpPr>
        <p:spPr>
          <a:xfrm>
            <a:off x="10540605" y="5897318"/>
            <a:ext cx="1518626" cy="831103"/>
          </a:xfrm>
          <a:custGeom>
            <a:avLst/>
            <a:gdLst/>
            <a:ahLst/>
            <a:cxnLst/>
            <a:rect l="l" t="t" r="r" b="b"/>
            <a:pathLst>
              <a:path w="2277939" h="1246654">
                <a:moveTo>
                  <a:pt x="0" y="0"/>
                </a:moveTo>
                <a:lnTo>
                  <a:pt x="2277940" y="0"/>
                </a:lnTo>
                <a:lnTo>
                  <a:pt x="2277940" y="1246654"/>
                </a:lnTo>
                <a:lnTo>
                  <a:pt x="0" y="124665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Tree>
    <p:extLst>
      <p:ext uri="{BB962C8B-B14F-4D97-AF65-F5344CB8AC3E}">
        <p14:creationId xmlns:p14="http://schemas.microsoft.com/office/powerpoint/2010/main" val="98434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
            <a:extLst>
              <a:ext uri="{FF2B5EF4-FFF2-40B4-BE49-F238E27FC236}">
                <a16:creationId xmlns:a16="http://schemas.microsoft.com/office/drawing/2014/main" id="{CA79171D-E098-4C2E-9481-454D259FF9F8}"/>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sp>
        <p:nvSpPr>
          <p:cNvPr id="3" name="Marcador de contenido 2">
            <a:extLst>
              <a:ext uri="{FF2B5EF4-FFF2-40B4-BE49-F238E27FC236}">
                <a16:creationId xmlns:a16="http://schemas.microsoft.com/office/drawing/2014/main" id="{50DD1D5B-16B8-4FF9-B694-F7590F7DD96A}"/>
              </a:ext>
            </a:extLst>
          </p:cNvPr>
          <p:cNvSpPr txBox="1">
            <a:spLocks/>
          </p:cNvSpPr>
          <p:nvPr/>
        </p:nvSpPr>
        <p:spPr>
          <a:xfrm>
            <a:off x="488816" y="1078954"/>
            <a:ext cx="11310470" cy="2064144"/>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gn="just"/>
            <a:r>
              <a:rPr lang="es-ES" sz="1867" b="1" dirty="0">
                <a:solidFill>
                  <a:schemeClr val="accent1">
                    <a:lumMod val="20000"/>
                    <a:lumOff val="80000"/>
                  </a:schemeClr>
                </a:solidFill>
                <a:latin typeface="Roboto Condensed"/>
                <a:ea typeface="Roboto Condensed"/>
              </a:rPr>
              <a:t>Liquidación Pensión de Vejez </a:t>
            </a:r>
            <a:r>
              <a:rPr lang="es-CO" sz="1867" dirty="0">
                <a:solidFill>
                  <a:schemeClr val="accent1">
                    <a:lumMod val="20000"/>
                    <a:lumOff val="80000"/>
                  </a:schemeClr>
                </a:solidFill>
                <a:latin typeface="Roboto Condensed"/>
                <a:ea typeface="Roboto Condensed"/>
              </a:rPr>
              <a:t>por cada </a:t>
            </a:r>
            <a:r>
              <a:rPr lang="es-ES" sz="1867" dirty="0">
                <a:solidFill>
                  <a:schemeClr val="accent1">
                    <a:lumMod val="20000"/>
                    <a:lumOff val="80000"/>
                  </a:schemeClr>
                </a:solidFill>
                <a:latin typeface="Roboto Condensed"/>
                <a:ea typeface="Roboto Condensed"/>
              </a:rPr>
              <a:t>50 semanas adicionales a las mínimas 1,5% re</a:t>
            </a:r>
            <a:r>
              <a:rPr lang="es-ES" sz="1867" dirty="0">
                <a:solidFill>
                  <a:schemeClr val="accent1">
                    <a:lumMod val="20000"/>
                    <a:lumOff val="80000"/>
                  </a:schemeClr>
                </a:solidFill>
                <a:latin typeface="Roboto Condensed"/>
                <a:ea typeface="Roboto Condensed"/>
                <a:hlinkClick r:id="rId4" action="ppaction://hlinkfile">
                  <a:extLst>
                    <a:ext uri="{A12FA001-AC4F-418D-AE19-62706E023703}">
                      <ahyp:hlinkClr xmlns:ahyp="http://schemas.microsoft.com/office/drawing/2018/hyperlinkcolor" val="tx"/>
                    </a:ext>
                  </a:extLst>
                </a:hlinkClick>
              </a:rPr>
              <a:t>querid</a:t>
            </a:r>
            <a:r>
              <a:rPr lang="es-ES" sz="1867" dirty="0">
                <a:solidFill>
                  <a:schemeClr val="accent1">
                    <a:lumMod val="20000"/>
                    <a:lumOff val="80000"/>
                  </a:schemeClr>
                </a:solidFill>
                <a:latin typeface="Roboto Condensed"/>
                <a:ea typeface="Roboto Condensed"/>
              </a:rPr>
              <a:t>as. </a:t>
            </a:r>
          </a:p>
          <a:p>
            <a:pPr marL="0" indent="0">
              <a:buNone/>
            </a:pPr>
            <a:endParaRPr lang="es-ES" sz="1867" dirty="0">
              <a:solidFill>
                <a:schemeClr val="accent1">
                  <a:lumMod val="20000"/>
                  <a:lumOff val="80000"/>
                </a:schemeClr>
              </a:solidFill>
              <a:latin typeface="Roboto Condensed"/>
              <a:ea typeface="Roboto Condensed"/>
            </a:endParaRPr>
          </a:p>
          <a:p>
            <a:endParaRPr lang="es-ES" sz="1600" b="1" dirty="0"/>
          </a:p>
          <a:p>
            <a:endParaRPr lang="es-ES" sz="1600" dirty="0"/>
          </a:p>
          <a:p>
            <a:endParaRPr lang="es-ES" sz="1600" dirty="0"/>
          </a:p>
        </p:txBody>
      </p:sp>
      <p:sp>
        <p:nvSpPr>
          <p:cNvPr id="23" name="Marcador de contenido 2">
            <a:extLst>
              <a:ext uri="{FF2B5EF4-FFF2-40B4-BE49-F238E27FC236}">
                <a16:creationId xmlns:a16="http://schemas.microsoft.com/office/drawing/2014/main" id="{25F90FAE-A64B-425F-B105-DFE6A3666AD3}"/>
              </a:ext>
            </a:extLst>
          </p:cNvPr>
          <p:cNvSpPr txBox="1">
            <a:spLocks/>
          </p:cNvSpPr>
          <p:nvPr/>
        </p:nvSpPr>
        <p:spPr>
          <a:xfrm>
            <a:off x="353573" y="1479760"/>
            <a:ext cx="12341117" cy="580180"/>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None/>
            </a:pPr>
            <a:endParaRPr lang="es-ES" sz="1600" b="1" dirty="0"/>
          </a:p>
          <a:p>
            <a:pPr marL="0" indent="0" algn="just">
              <a:buNone/>
            </a:pPr>
            <a:r>
              <a:rPr lang="es-ES" sz="1600" b="1" dirty="0"/>
              <a:t>   </a:t>
            </a:r>
            <a:r>
              <a:rPr lang="es-ES" sz="2133" b="1" dirty="0">
                <a:solidFill>
                  <a:schemeClr val="accent2">
                    <a:lumMod val="60000"/>
                    <a:lumOff val="40000"/>
                  </a:schemeClr>
                </a:solidFill>
                <a:latin typeface="Roboto Condensed"/>
                <a:ea typeface="Roboto Condensed"/>
                <a:sym typeface="Roboto Condensed"/>
              </a:rPr>
              <a:t>Art 32.</a:t>
            </a:r>
            <a:r>
              <a:rPr lang="es-ES" sz="2133" b="1" dirty="0">
                <a:solidFill>
                  <a:srgbClr val="462460"/>
                </a:solidFill>
                <a:latin typeface="Roboto Condensed"/>
                <a:ea typeface="Roboto Condensed"/>
                <a:sym typeface="Roboto Condensed"/>
              </a:rPr>
              <a:t> </a:t>
            </a:r>
            <a:r>
              <a:rPr lang="es-ES" sz="2133" b="1" dirty="0">
                <a:solidFill>
                  <a:schemeClr val="accent2">
                    <a:lumMod val="60000"/>
                    <a:lumOff val="40000"/>
                  </a:schemeClr>
                </a:solidFill>
                <a:latin typeface="Roboto Condensed"/>
                <a:ea typeface="Roboto Condensed"/>
                <a:sym typeface="Roboto Condensed"/>
              </a:rPr>
              <a:t>Pensión</a:t>
            </a:r>
            <a:r>
              <a:rPr lang="es-ES" sz="2133" b="1" dirty="0">
                <a:solidFill>
                  <a:schemeClr val="accent2">
                    <a:lumMod val="60000"/>
                    <a:lumOff val="40000"/>
                  </a:schemeClr>
                </a:solidFill>
              </a:rPr>
              <a:t> </a:t>
            </a:r>
            <a:r>
              <a:rPr lang="es-ES" sz="2133" b="1" dirty="0">
                <a:solidFill>
                  <a:schemeClr val="accent2">
                    <a:lumMod val="60000"/>
                    <a:lumOff val="40000"/>
                  </a:schemeClr>
                </a:solidFill>
                <a:latin typeface="Roboto Condensed"/>
                <a:ea typeface="Roboto Condensed"/>
              </a:rPr>
              <a:t>de Vejez</a:t>
            </a:r>
            <a:r>
              <a:rPr lang="es-ES" sz="2133" b="1" dirty="0">
                <a:solidFill>
                  <a:schemeClr val="accent1">
                    <a:lumMod val="20000"/>
                    <a:lumOff val="80000"/>
                  </a:schemeClr>
                </a:solidFill>
                <a:latin typeface="Roboto Condensed"/>
                <a:ea typeface="Roboto Condensed"/>
              </a:rPr>
              <a:t>	              </a:t>
            </a:r>
            <a:r>
              <a:rPr lang="es-ES" sz="2133" b="1" dirty="0">
                <a:solidFill>
                  <a:schemeClr val="accent2">
                    <a:lumMod val="60000"/>
                    <a:lumOff val="40000"/>
                  </a:schemeClr>
                </a:solidFill>
                <a:latin typeface="Roboto Condensed"/>
                <a:ea typeface="Roboto Condensed"/>
              </a:rPr>
              <a:t>Art 40.</a:t>
            </a:r>
            <a:r>
              <a:rPr lang="es-ES" sz="2133" b="1" dirty="0">
                <a:solidFill>
                  <a:schemeClr val="accent1">
                    <a:lumMod val="20000"/>
                    <a:lumOff val="80000"/>
                  </a:schemeClr>
                </a:solidFill>
                <a:latin typeface="Roboto Condensed"/>
                <a:ea typeface="Roboto Condensed"/>
              </a:rPr>
              <a:t> </a:t>
            </a:r>
            <a:r>
              <a:rPr lang="es-ES" sz="2133" b="1" dirty="0">
                <a:solidFill>
                  <a:schemeClr val="accent2">
                    <a:lumMod val="60000"/>
                    <a:lumOff val="40000"/>
                  </a:schemeClr>
                </a:solidFill>
                <a:latin typeface="Roboto Condensed"/>
                <a:ea typeface="Roboto Condensed"/>
              </a:rPr>
              <a:t>Pensión de Invalidez               Art 47. Pensión de Sobreviviente</a:t>
            </a:r>
            <a:r>
              <a:rPr lang="es-ES" sz="2133" b="1" dirty="0">
                <a:solidFill>
                  <a:srgbClr val="462460"/>
                </a:solidFill>
                <a:latin typeface="Roboto Condensed"/>
                <a:ea typeface="Roboto Condensed"/>
              </a:rPr>
              <a:t>	</a:t>
            </a:r>
            <a:r>
              <a:rPr lang="es-ES" sz="1733" b="1" dirty="0">
                <a:solidFill>
                  <a:srgbClr val="462460"/>
                </a:solidFill>
                <a:latin typeface="Roboto Condensed"/>
                <a:ea typeface="Roboto Condensed"/>
              </a:rPr>
              <a:t>		</a:t>
            </a:r>
          </a:p>
          <a:p>
            <a:pPr algn="just"/>
            <a:endParaRPr lang="es-ES" sz="2400" b="1" dirty="0">
              <a:solidFill>
                <a:srgbClr val="462460"/>
              </a:solidFill>
              <a:latin typeface="Roboto Condensed"/>
              <a:ea typeface="Roboto Condensed"/>
            </a:endParaRPr>
          </a:p>
          <a:p>
            <a:endParaRPr lang="es-ES" sz="1600" dirty="0"/>
          </a:p>
          <a:p>
            <a:pPr marL="0" indent="0">
              <a:buNone/>
            </a:pPr>
            <a:endParaRPr lang="es-ES" sz="1600" dirty="0"/>
          </a:p>
          <a:p>
            <a:pPr marL="0" indent="0">
              <a:buNone/>
            </a:pPr>
            <a:endParaRPr lang="es-ES" sz="1600" dirty="0"/>
          </a:p>
          <a:p>
            <a:pPr marL="0" indent="0">
              <a:buNone/>
            </a:pPr>
            <a:endParaRPr lang="es-ES" sz="1600" dirty="0"/>
          </a:p>
          <a:p>
            <a:pPr marL="0" indent="0">
              <a:buNone/>
            </a:pPr>
            <a:endParaRPr lang="es-ES" sz="1600" b="1" dirty="0"/>
          </a:p>
          <a:p>
            <a:endParaRPr lang="es-ES" sz="1600" dirty="0"/>
          </a:p>
          <a:p>
            <a:pPr marL="0" indent="0">
              <a:buNone/>
            </a:pPr>
            <a:r>
              <a:rPr lang="es-ES" sz="1600" dirty="0"/>
              <a:t>        </a:t>
            </a:r>
          </a:p>
        </p:txBody>
      </p:sp>
      <p:sp>
        <p:nvSpPr>
          <p:cNvPr id="29" name="Rectángulo 28">
            <a:extLst>
              <a:ext uri="{FF2B5EF4-FFF2-40B4-BE49-F238E27FC236}">
                <a16:creationId xmlns:a16="http://schemas.microsoft.com/office/drawing/2014/main" id="{ADF11C8F-DC02-4048-BC38-249F5B2D8551}"/>
              </a:ext>
            </a:extLst>
          </p:cNvPr>
          <p:cNvSpPr/>
          <p:nvPr/>
        </p:nvSpPr>
        <p:spPr>
          <a:xfrm>
            <a:off x="3333058" y="3799885"/>
            <a:ext cx="2762943" cy="872655"/>
          </a:xfrm>
          <a:prstGeom prst="rect">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path path="circle">
              <a:fillToRect l="100000" t="100000"/>
            </a:path>
            <a:tileRect r="-100000" b="-100000"/>
          </a:gradFill>
          <a:ln>
            <a:solidFill>
              <a:schemeClr val="accent1">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sz="1400" dirty="0">
              <a:solidFill>
                <a:schemeClr val="tx1"/>
              </a:solidFill>
            </a:endParaRPr>
          </a:p>
          <a:p>
            <a:pPr algn="ctr"/>
            <a:r>
              <a:rPr lang="es-ES" sz="1400" dirty="0">
                <a:solidFill>
                  <a:schemeClr val="tx1"/>
                </a:solidFill>
              </a:rPr>
              <a:t>PCL =&gt;50 y &lt; 66%</a:t>
            </a:r>
          </a:p>
          <a:p>
            <a:pPr algn="ctr"/>
            <a:r>
              <a:rPr lang="es-ES" sz="1400" dirty="0">
                <a:solidFill>
                  <a:schemeClr val="tx1"/>
                </a:solidFill>
              </a:rPr>
              <a:t>Liquidación Min 45%</a:t>
            </a:r>
          </a:p>
          <a:p>
            <a:pPr algn="ctr"/>
            <a:r>
              <a:rPr lang="es-ES" sz="1400" dirty="0">
                <a:solidFill>
                  <a:schemeClr val="tx1"/>
                </a:solidFill>
              </a:rPr>
              <a:t>Por cada 50 Sem adicionales a las 500 incrementara 1,5%</a:t>
            </a:r>
          </a:p>
          <a:p>
            <a:pPr algn="ctr"/>
            <a:endParaRPr lang="es-ES" sz="1000" b="1" dirty="0">
              <a:solidFill>
                <a:schemeClr val="tx1"/>
              </a:solidFill>
            </a:endParaRPr>
          </a:p>
        </p:txBody>
      </p:sp>
      <p:sp>
        <p:nvSpPr>
          <p:cNvPr id="38" name="Rectángulo 37">
            <a:extLst>
              <a:ext uri="{FF2B5EF4-FFF2-40B4-BE49-F238E27FC236}">
                <a16:creationId xmlns:a16="http://schemas.microsoft.com/office/drawing/2014/main" id="{DDFC9C6A-C2BC-4BB4-87BF-FC795EE45119}"/>
              </a:ext>
            </a:extLst>
          </p:cNvPr>
          <p:cNvSpPr/>
          <p:nvPr/>
        </p:nvSpPr>
        <p:spPr>
          <a:xfrm>
            <a:off x="353573" y="3821816"/>
            <a:ext cx="2762943" cy="872655"/>
          </a:xfrm>
          <a:prstGeom prst="rect">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2700000" scaled="1"/>
            <a:tileRect/>
          </a:gradFill>
          <a:ln>
            <a:solidFill>
              <a:schemeClr val="accent1">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b="1" dirty="0">
              <a:solidFill>
                <a:schemeClr val="bg1"/>
              </a:solidFill>
            </a:endParaRPr>
          </a:p>
          <a:p>
            <a:pPr algn="ctr"/>
            <a:r>
              <a:rPr lang="es-ES" sz="1400" dirty="0">
                <a:solidFill>
                  <a:schemeClr val="tx1"/>
                </a:solidFill>
              </a:rPr>
              <a:t>Liquidación Min 65%</a:t>
            </a:r>
          </a:p>
          <a:p>
            <a:pPr algn="ctr"/>
            <a:r>
              <a:rPr lang="es-ES" sz="1400" dirty="0">
                <a:solidFill>
                  <a:schemeClr val="tx1"/>
                </a:solidFill>
              </a:rPr>
              <a:t>Liquidación Max 80%                               </a:t>
            </a:r>
            <a:r>
              <a:rPr lang="es-ES" sz="1400" b="1" dirty="0">
                <a:solidFill>
                  <a:schemeClr val="tx1"/>
                </a:solidFill>
              </a:rPr>
              <a:t>Suma de los Dos CPM-ACCAI               se integra una sola </a:t>
            </a:r>
            <a:r>
              <a:rPr lang="es-ES" sz="1400" b="1" dirty="0" err="1">
                <a:solidFill>
                  <a:schemeClr val="tx1"/>
                </a:solidFill>
              </a:rPr>
              <a:t>Pension</a:t>
            </a:r>
            <a:endParaRPr lang="es-ES" sz="1400" b="1" dirty="0">
              <a:solidFill>
                <a:schemeClr val="tx1"/>
              </a:solidFill>
            </a:endParaRPr>
          </a:p>
          <a:p>
            <a:pPr algn="ctr"/>
            <a:r>
              <a:rPr lang="es-ES" b="1" dirty="0">
                <a:solidFill>
                  <a:schemeClr val="tx1"/>
                </a:solidFill>
              </a:rPr>
              <a:t> </a:t>
            </a:r>
            <a:endParaRPr lang="es-CO" sz="1000" b="1" dirty="0">
              <a:solidFill>
                <a:schemeClr val="tx1"/>
              </a:solidFill>
            </a:endParaRPr>
          </a:p>
        </p:txBody>
      </p:sp>
      <p:sp>
        <p:nvSpPr>
          <p:cNvPr id="39" name="Rectángulo 38">
            <a:extLst>
              <a:ext uri="{FF2B5EF4-FFF2-40B4-BE49-F238E27FC236}">
                <a16:creationId xmlns:a16="http://schemas.microsoft.com/office/drawing/2014/main" id="{93851E59-0C58-49B1-BB5F-9E0445599FB7}"/>
              </a:ext>
            </a:extLst>
          </p:cNvPr>
          <p:cNvSpPr/>
          <p:nvPr/>
        </p:nvSpPr>
        <p:spPr>
          <a:xfrm>
            <a:off x="3341902" y="5727834"/>
            <a:ext cx="2762942" cy="944429"/>
          </a:xfrm>
          <a:prstGeom prst="rect">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path path="circle">
              <a:fillToRect l="100000" t="100000"/>
            </a:path>
            <a:tileRect r="-100000" b="-100000"/>
          </a:gradFill>
          <a:ln>
            <a:solidFill>
              <a:schemeClr val="accent1">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1400" b="1" dirty="0"/>
              <a:t>Los Menores de 27 años</a:t>
            </a:r>
          </a:p>
          <a:p>
            <a:pPr algn="ctr"/>
            <a:r>
              <a:rPr lang="es-ES" sz="1400" b="1" dirty="0"/>
              <a:t>26 Semanas en el ultimo año.                                 </a:t>
            </a:r>
            <a:r>
              <a:rPr lang="es-ES" sz="1400" dirty="0"/>
              <a:t>Los Mayores de 27 a</a:t>
            </a:r>
            <a:r>
              <a:rPr lang="es-CO" sz="1400" dirty="0"/>
              <a:t>ños </a:t>
            </a:r>
            <a:r>
              <a:rPr lang="es-ES" sz="1400" dirty="0"/>
              <a:t>50 Sem en los últimos 3 años</a:t>
            </a:r>
            <a:r>
              <a:rPr lang="en-US" sz="1400" dirty="0"/>
              <a:t> (Art 2,2,4,12,2)</a:t>
            </a:r>
            <a:r>
              <a:rPr lang="es-ES" sz="1400" dirty="0"/>
              <a:t> </a:t>
            </a:r>
          </a:p>
        </p:txBody>
      </p:sp>
      <p:sp>
        <p:nvSpPr>
          <p:cNvPr id="40" name="Rectángulo 39">
            <a:extLst>
              <a:ext uri="{FF2B5EF4-FFF2-40B4-BE49-F238E27FC236}">
                <a16:creationId xmlns:a16="http://schemas.microsoft.com/office/drawing/2014/main" id="{3ED5BF2D-FDAB-4EC9-BE5D-F0464B7C34EC}"/>
              </a:ext>
            </a:extLst>
          </p:cNvPr>
          <p:cNvSpPr/>
          <p:nvPr/>
        </p:nvSpPr>
        <p:spPr>
          <a:xfrm>
            <a:off x="6144052" y="3793429"/>
            <a:ext cx="2762941" cy="872655"/>
          </a:xfrm>
          <a:prstGeom prst="rect">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path path="circle">
              <a:fillToRect l="100000" t="100000"/>
            </a:path>
            <a:tileRect r="-100000" b="-100000"/>
          </a:gradFill>
          <a:ln>
            <a:solidFill>
              <a:schemeClr val="accent1">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sz="1400" dirty="0"/>
          </a:p>
          <a:p>
            <a:pPr algn="ctr"/>
            <a:r>
              <a:rPr lang="es-ES" sz="1300" dirty="0"/>
              <a:t>Cuando haya cotizado 75% (semanas minimas) solo requerirá 26 Semanas últimos 3 años  </a:t>
            </a:r>
          </a:p>
          <a:p>
            <a:pPr algn="ctr"/>
            <a:r>
              <a:rPr lang="es-ES" sz="1400" dirty="0"/>
              <a:t> </a:t>
            </a:r>
          </a:p>
        </p:txBody>
      </p:sp>
      <p:sp>
        <p:nvSpPr>
          <p:cNvPr id="43" name="Rectángulo 42">
            <a:extLst>
              <a:ext uri="{FF2B5EF4-FFF2-40B4-BE49-F238E27FC236}">
                <a16:creationId xmlns:a16="http://schemas.microsoft.com/office/drawing/2014/main" id="{8C510157-D0A0-4959-A0D4-E03B39DC28FF}"/>
              </a:ext>
            </a:extLst>
          </p:cNvPr>
          <p:cNvSpPr/>
          <p:nvPr/>
        </p:nvSpPr>
        <p:spPr>
          <a:xfrm>
            <a:off x="3333057" y="4763860"/>
            <a:ext cx="2762943" cy="872655"/>
          </a:xfrm>
          <a:prstGeom prst="rect">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path path="circle">
              <a:fillToRect l="100000" t="100000"/>
            </a:path>
            <a:tileRect r="-100000" b="-100000"/>
          </a:gradFill>
          <a:ln>
            <a:solidFill>
              <a:schemeClr val="accent1">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sz="1400" dirty="0"/>
          </a:p>
          <a:p>
            <a:pPr algn="ctr"/>
            <a:r>
              <a:rPr lang="es-ES" sz="1400" dirty="0"/>
              <a:t>PCL &gt; 66%</a:t>
            </a:r>
          </a:p>
          <a:p>
            <a:pPr algn="ctr"/>
            <a:r>
              <a:rPr lang="es-ES" sz="1400" dirty="0"/>
              <a:t>Liquidación Min 54%</a:t>
            </a:r>
          </a:p>
          <a:p>
            <a:pPr algn="ctr"/>
            <a:r>
              <a:rPr lang="es-ES" sz="1400" dirty="0"/>
              <a:t>Por cada 50 Sem adicionales a las 800 incrementara 2 %</a:t>
            </a:r>
          </a:p>
          <a:p>
            <a:pPr algn="ctr"/>
            <a:endParaRPr lang="es-ES" sz="1000" b="1" dirty="0"/>
          </a:p>
        </p:txBody>
      </p:sp>
      <p:sp>
        <p:nvSpPr>
          <p:cNvPr id="44" name="Rectángulo 43">
            <a:extLst>
              <a:ext uri="{FF2B5EF4-FFF2-40B4-BE49-F238E27FC236}">
                <a16:creationId xmlns:a16="http://schemas.microsoft.com/office/drawing/2014/main" id="{8A6327A9-6C09-415D-9ADC-6FAA96B3F63A}"/>
              </a:ext>
            </a:extLst>
          </p:cNvPr>
          <p:cNvSpPr/>
          <p:nvPr/>
        </p:nvSpPr>
        <p:spPr>
          <a:xfrm>
            <a:off x="6144051" y="4776413"/>
            <a:ext cx="2762943" cy="872655"/>
          </a:xfrm>
          <a:prstGeom prst="rect">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path path="circle">
              <a:fillToRect l="100000" t="100000"/>
            </a:path>
            <a:tileRect r="-100000" b="-100000"/>
          </a:gradFill>
          <a:ln>
            <a:solidFill>
              <a:schemeClr val="accent1">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sz="1400" dirty="0"/>
          </a:p>
          <a:p>
            <a:pPr algn="ctr"/>
            <a:r>
              <a:rPr lang="es-ES" sz="1400" dirty="0"/>
              <a:t>La Pensión de Invalidez de Origen Común NO podrá ser superior al 75% IBL</a:t>
            </a:r>
          </a:p>
          <a:p>
            <a:pPr algn="ctr"/>
            <a:endParaRPr lang="es-ES" sz="1000" b="1" dirty="0"/>
          </a:p>
        </p:txBody>
      </p:sp>
      <p:sp>
        <p:nvSpPr>
          <p:cNvPr id="45" name="Rectángulo 44">
            <a:extLst>
              <a:ext uri="{FF2B5EF4-FFF2-40B4-BE49-F238E27FC236}">
                <a16:creationId xmlns:a16="http://schemas.microsoft.com/office/drawing/2014/main" id="{6444E679-7A39-41D9-9378-10D8897F8F66}"/>
              </a:ext>
            </a:extLst>
          </p:cNvPr>
          <p:cNvSpPr/>
          <p:nvPr/>
        </p:nvSpPr>
        <p:spPr>
          <a:xfrm>
            <a:off x="6144051" y="5741131"/>
            <a:ext cx="2762942" cy="944428"/>
          </a:xfrm>
          <a:prstGeom prst="rect">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path path="circle">
              <a:fillToRect l="100000" t="100000"/>
            </a:path>
            <a:tileRect r="-100000" b="-100000"/>
          </a:gradFill>
          <a:ln>
            <a:solidFill>
              <a:schemeClr val="accent1">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1400" dirty="0"/>
              <a:t>Cotizado 50 sem en los últimos tres años  a la fecha de estructuración.                                         CPM revisara cada 3 años la condición de salud.</a:t>
            </a:r>
          </a:p>
        </p:txBody>
      </p:sp>
      <p:sp>
        <p:nvSpPr>
          <p:cNvPr id="52" name="Rectángulo 51">
            <a:extLst>
              <a:ext uri="{FF2B5EF4-FFF2-40B4-BE49-F238E27FC236}">
                <a16:creationId xmlns:a16="http://schemas.microsoft.com/office/drawing/2014/main" id="{ECDB0FD2-2769-4467-9B75-FBF26CBF05CE}"/>
              </a:ext>
            </a:extLst>
          </p:cNvPr>
          <p:cNvSpPr/>
          <p:nvPr/>
        </p:nvSpPr>
        <p:spPr>
          <a:xfrm>
            <a:off x="9148722" y="3791790"/>
            <a:ext cx="2762943" cy="864052"/>
          </a:xfrm>
          <a:prstGeom prst="rect">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path path="circle">
              <a:fillToRect l="100000" t="100000"/>
            </a:path>
            <a:tileRect r="-100000" b="-100000"/>
          </a:gradFill>
          <a:ln>
            <a:solidFill>
              <a:schemeClr val="accent1">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sz="1400" dirty="0"/>
          </a:p>
          <a:p>
            <a:pPr algn="ctr"/>
            <a:r>
              <a:rPr lang="es-ES" sz="1400" dirty="0"/>
              <a:t>*50 Sem en los últimos 3 años *Cumplido las Sem de Vejez 80% del monto P/V</a:t>
            </a:r>
            <a:endParaRPr lang="es-ES" sz="1400" b="1" dirty="0"/>
          </a:p>
        </p:txBody>
      </p:sp>
      <p:sp>
        <p:nvSpPr>
          <p:cNvPr id="53" name="Rectángulo 52">
            <a:extLst>
              <a:ext uri="{FF2B5EF4-FFF2-40B4-BE49-F238E27FC236}">
                <a16:creationId xmlns:a16="http://schemas.microsoft.com/office/drawing/2014/main" id="{8B60CBE5-F3C0-49AB-B2A2-24692DC06C78}"/>
              </a:ext>
            </a:extLst>
          </p:cNvPr>
          <p:cNvSpPr/>
          <p:nvPr/>
        </p:nvSpPr>
        <p:spPr>
          <a:xfrm>
            <a:off x="9148722" y="5698545"/>
            <a:ext cx="2762942" cy="944428"/>
          </a:xfrm>
          <a:prstGeom prst="rect">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path path="circle">
              <a:fillToRect l="100000" t="100000"/>
            </a:path>
            <a:tileRect r="-100000" b="-100000"/>
          </a:gradFill>
          <a:ln>
            <a:solidFill>
              <a:schemeClr val="accent1">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sz="1400" dirty="0"/>
          </a:p>
          <a:p>
            <a:pPr algn="ctr"/>
            <a:r>
              <a:rPr lang="es-ES" sz="1400" dirty="0"/>
              <a:t>Liquidación Min 45%</a:t>
            </a:r>
          </a:p>
          <a:p>
            <a:pPr algn="ctr"/>
            <a:r>
              <a:rPr lang="es-ES" sz="1400" dirty="0"/>
              <a:t>Por cada 50 Sem adicionales a las 500 incrementara 2% liquidación Máxima 75%</a:t>
            </a:r>
          </a:p>
          <a:p>
            <a:pPr algn="ctr"/>
            <a:r>
              <a:rPr lang="es-ES" sz="1400" dirty="0"/>
              <a:t>.  </a:t>
            </a:r>
          </a:p>
        </p:txBody>
      </p:sp>
      <p:sp>
        <p:nvSpPr>
          <p:cNvPr id="55" name="Rectángulo 54">
            <a:extLst>
              <a:ext uri="{FF2B5EF4-FFF2-40B4-BE49-F238E27FC236}">
                <a16:creationId xmlns:a16="http://schemas.microsoft.com/office/drawing/2014/main" id="{3CC39525-36CF-40A4-9278-EEBC632498F5}"/>
              </a:ext>
            </a:extLst>
          </p:cNvPr>
          <p:cNvSpPr/>
          <p:nvPr/>
        </p:nvSpPr>
        <p:spPr>
          <a:xfrm>
            <a:off x="9148722" y="4766171"/>
            <a:ext cx="2762943" cy="872655"/>
          </a:xfrm>
          <a:prstGeom prst="rect">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path path="circle">
              <a:fillToRect l="100000" t="100000"/>
            </a:path>
            <a:tileRect r="-100000" b="-100000"/>
          </a:gradFill>
          <a:ln>
            <a:solidFill>
              <a:schemeClr val="accent1">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sz="1400" dirty="0"/>
          </a:p>
          <a:p>
            <a:pPr algn="ctr"/>
            <a:r>
              <a:rPr lang="es-ES" sz="1400" dirty="0"/>
              <a:t>Pensión Temporal( compañera o cónyuge menor de 30 años) sin hijos se pagara máximo 20 años</a:t>
            </a:r>
          </a:p>
          <a:p>
            <a:pPr algn="ctr"/>
            <a:endParaRPr lang="es-ES" sz="1000" b="1" dirty="0"/>
          </a:p>
        </p:txBody>
      </p:sp>
      <p:sp>
        <p:nvSpPr>
          <p:cNvPr id="58" name="Rectángulo 57">
            <a:extLst>
              <a:ext uri="{FF2B5EF4-FFF2-40B4-BE49-F238E27FC236}">
                <a16:creationId xmlns:a16="http://schemas.microsoft.com/office/drawing/2014/main" id="{3CBFD82B-6A5B-4EAB-881E-055172A722C9}"/>
              </a:ext>
            </a:extLst>
          </p:cNvPr>
          <p:cNvSpPr/>
          <p:nvPr/>
        </p:nvSpPr>
        <p:spPr>
          <a:xfrm>
            <a:off x="353573" y="4798060"/>
            <a:ext cx="2762943" cy="1874203"/>
          </a:xfrm>
          <a:prstGeom prst="rect">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path path="circle">
              <a:fillToRect l="100000" t="100000"/>
            </a:path>
            <a:tileRect r="-100000" b="-100000"/>
          </a:gradFill>
          <a:ln>
            <a:solidFill>
              <a:schemeClr val="accent1">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sz="1300" b="1" dirty="0"/>
          </a:p>
          <a:p>
            <a:pPr algn="ctr"/>
            <a:endParaRPr lang="pt-BR" sz="1300" dirty="0"/>
          </a:p>
          <a:p>
            <a:pPr algn="ctr"/>
            <a:endParaRPr lang="pt-BR" sz="1400" dirty="0"/>
          </a:p>
          <a:p>
            <a:pPr algn="ctr"/>
            <a:r>
              <a:rPr lang="pt-BR" sz="1400" dirty="0"/>
              <a:t>r = 65.50 – 0.50 s </a:t>
            </a:r>
            <a:endParaRPr lang="es-ES" sz="1400" dirty="0"/>
          </a:p>
          <a:p>
            <a:pPr algn="ctr"/>
            <a:r>
              <a:rPr lang="es-ES" sz="1300" dirty="0"/>
              <a:t>r = porcentaje del ingreso de liquidación. </a:t>
            </a:r>
          </a:p>
          <a:p>
            <a:pPr algn="ctr"/>
            <a:r>
              <a:rPr lang="es-ES" sz="1300" dirty="0"/>
              <a:t>s = número de salarios mínimos legales mensuales vigentes. (IBL entre el # de SMLMV). Por cada 50 Sem adicionales a las minimas incrementara 1.5 %                            *Mesada 13</a:t>
            </a:r>
          </a:p>
          <a:p>
            <a:pPr algn="ctr"/>
            <a:endParaRPr lang="es-ES" sz="1400" dirty="0"/>
          </a:p>
          <a:p>
            <a:pPr algn="ctr"/>
            <a:r>
              <a:rPr lang="es-ES" b="1" dirty="0"/>
              <a:t> </a:t>
            </a:r>
            <a:endParaRPr lang="es-CO" sz="1000" b="1" dirty="0"/>
          </a:p>
        </p:txBody>
      </p:sp>
      <p:sp>
        <p:nvSpPr>
          <p:cNvPr id="25" name="CuadroTexto 24">
            <a:extLst>
              <a:ext uri="{FF2B5EF4-FFF2-40B4-BE49-F238E27FC236}">
                <a16:creationId xmlns:a16="http://schemas.microsoft.com/office/drawing/2014/main" id="{3DCDB714-5B6A-4035-9B31-E1C9833346C6}"/>
              </a:ext>
            </a:extLst>
          </p:cNvPr>
          <p:cNvSpPr txBox="1"/>
          <p:nvPr/>
        </p:nvSpPr>
        <p:spPr>
          <a:xfrm>
            <a:off x="1530128" y="302189"/>
            <a:ext cx="9176787" cy="636071"/>
          </a:xfrm>
          <a:prstGeom prst="rect">
            <a:avLst/>
          </a:prstGeom>
          <a:noFill/>
          <a:ln>
            <a:noFill/>
          </a:ln>
        </p:spPr>
        <p:txBody>
          <a:bodyPr spcFirstLastPara="1" vert="horz" wrap="square" lIns="0" tIns="0" rIns="0" bIns="0" rtlCol="0" anchor="ctr" anchorCtr="0">
            <a:noAutofit/>
          </a:bodyPr>
          <a:lstStyle>
            <a:lvl1pPr marR="0" lvl="0" algn="ctr">
              <a:spcBef>
                <a:spcPts val="0"/>
              </a:spcBef>
              <a:spcAft>
                <a:spcPts val="0"/>
              </a:spcAft>
              <a:buClr>
                <a:srgbClr val="929292"/>
              </a:buClr>
              <a:buSzPts val="2800"/>
              <a:buFont typeface="Roboto Condensed"/>
              <a:buNone/>
              <a:defRPr sz="5600" b="1" i="0" u="none" strike="noStrike" cap="none">
                <a:solidFill>
                  <a:srgbClr val="462460"/>
                </a:solidFill>
                <a:latin typeface="Roboto Condensed"/>
                <a:ea typeface="Roboto Condensed"/>
                <a:cs typeface="Roboto Condensed"/>
                <a:sym typeface="Roboto Condensed"/>
              </a:defRPr>
            </a:lvl1pPr>
            <a:lvl2pPr lvl="1">
              <a:spcBef>
                <a:spcPts val="0"/>
              </a:spcBef>
              <a:spcAft>
                <a:spcPts val="0"/>
              </a:spcAft>
              <a:buSzPts val="1400"/>
              <a:buNone/>
              <a:defRPr sz="3600"/>
            </a:lvl2pPr>
            <a:lvl3pPr lvl="2">
              <a:spcBef>
                <a:spcPts val="0"/>
              </a:spcBef>
              <a:spcAft>
                <a:spcPts val="0"/>
              </a:spcAft>
              <a:buSzPts val="1400"/>
              <a:buNone/>
              <a:defRPr sz="3600"/>
            </a:lvl3pPr>
            <a:lvl4pPr lvl="3">
              <a:spcBef>
                <a:spcPts val="0"/>
              </a:spcBef>
              <a:spcAft>
                <a:spcPts val="0"/>
              </a:spcAft>
              <a:buSzPts val="1400"/>
              <a:buNone/>
              <a:defRPr sz="3600"/>
            </a:lvl4pPr>
            <a:lvl5pPr lvl="4">
              <a:spcBef>
                <a:spcPts val="0"/>
              </a:spcBef>
              <a:spcAft>
                <a:spcPts val="0"/>
              </a:spcAft>
              <a:buSzPts val="1400"/>
              <a:buNone/>
              <a:defRPr sz="3600"/>
            </a:lvl5pPr>
            <a:lvl6pPr lvl="5">
              <a:spcBef>
                <a:spcPts val="0"/>
              </a:spcBef>
              <a:spcAft>
                <a:spcPts val="0"/>
              </a:spcAft>
              <a:buSzPts val="1400"/>
              <a:buNone/>
              <a:defRPr sz="3600"/>
            </a:lvl6pPr>
            <a:lvl7pPr lvl="6">
              <a:spcBef>
                <a:spcPts val="0"/>
              </a:spcBef>
              <a:spcAft>
                <a:spcPts val="0"/>
              </a:spcAft>
              <a:buSzPts val="1400"/>
              <a:buNone/>
              <a:defRPr sz="3600"/>
            </a:lvl7pPr>
            <a:lvl8pPr lvl="7">
              <a:spcBef>
                <a:spcPts val="0"/>
              </a:spcBef>
              <a:spcAft>
                <a:spcPts val="0"/>
              </a:spcAft>
              <a:buSzPts val="1400"/>
              <a:buNone/>
              <a:defRPr sz="3600"/>
            </a:lvl8pPr>
            <a:lvl9pPr lvl="8">
              <a:spcBef>
                <a:spcPts val="0"/>
              </a:spcBef>
              <a:spcAft>
                <a:spcPts val="0"/>
              </a:spcAft>
              <a:buSzPts val="1400"/>
              <a:buNone/>
              <a:defRPr sz="3600"/>
            </a:lvl9pPr>
          </a:lstStyle>
          <a:p>
            <a:r>
              <a:rPr lang="es-ES" sz="3734" dirty="0">
                <a:solidFill>
                  <a:schemeClr val="accent1">
                    <a:lumMod val="20000"/>
                    <a:lumOff val="80000"/>
                  </a:schemeClr>
                </a:solidFill>
              </a:rPr>
              <a:t>TIPO DE PENSIONES</a:t>
            </a:r>
            <a:endParaRPr lang="es-CO" sz="3734" dirty="0">
              <a:solidFill>
                <a:schemeClr val="accent1">
                  <a:lumMod val="20000"/>
                  <a:lumOff val="80000"/>
                </a:schemeClr>
              </a:solidFill>
            </a:endParaRPr>
          </a:p>
        </p:txBody>
      </p:sp>
      <p:sp>
        <p:nvSpPr>
          <p:cNvPr id="26" name="Google Shape;11738;p225">
            <a:extLst>
              <a:ext uri="{FF2B5EF4-FFF2-40B4-BE49-F238E27FC236}">
                <a16:creationId xmlns:a16="http://schemas.microsoft.com/office/drawing/2014/main" id="{D6F8DDB2-7E72-4037-8145-19682F18376C}"/>
              </a:ext>
            </a:extLst>
          </p:cNvPr>
          <p:cNvSpPr txBox="1">
            <a:spLocks/>
          </p:cNvSpPr>
          <p:nvPr/>
        </p:nvSpPr>
        <p:spPr>
          <a:xfrm>
            <a:off x="1671043" y="886173"/>
            <a:ext cx="8208804" cy="340335"/>
          </a:xfrm>
          <a:prstGeom prst="rect">
            <a:avLst/>
          </a:prstGeom>
          <a:noFill/>
          <a:ln>
            <a:noFill/>
          </a:ln>
        </p:spPr>
        <p:txBody>
          <a:bodyPr spcFirstLastPara="1" vert="horz" wrap="square" lIns="0" tIns="0" rIns="0" bIns="0" rtlCol="0" anchor="ctr" anchorCtr="0">
            <a:noAutofit/>
          </a:bodyPr>
          <a:lstStyle>
            <a:lvl1pPr marL="914400" marR="0" lvl="0" indent="-457200" algn="ctr">
              <a:spcBef>
                <a:spcPts val="0"/>
              </a:spcBef>
              <a:spcAft>
                <a:spcPts val="0"/>
              </a:spcAft>
              <a:buClr>
                <a:srgbClr val="929292"/>
              </a:buClr>
              <a:buSzPts val="2800"/>
              <a:buFont typeface="Roboto Condensed"/>
              <a:buNone/>
              <a:defRPr sz="3600" b="1" i="0" u="none" strike="noStrike" cap="none">
                <a:solidFill>
                  <a:srgbClr val="462460"/>
                </a:solidFill>
                <a:latin typeface="Roboto Condensed"/>
                <a:ea typeface="Roboto Condensed"/>
                <a:cs typeface="Roboto Condensed"/>
                <a:sym typeface="Roboto Condensed"/>
              </a:defRPr>
            </a:lvl1pPr>
            <a:lvl2pPr marL="1828800" marR="0" lvl="1" indent="-457200">
              <a:spcBef>
                <a:spcPts val="480"/>
              </a:spcBef>
              <a:spcAft>
                <a:spcPts val="0"/>
              </a:spcAft>
              <a:buClr>
                <a:schemeClr val="dk1"/>
              </a:buClr>
              <a:buSzPts val="1200"/>
              <a:buFont typeface="Arial"/>
              <a:buNone/>
              <a:defRPr sz="2400" b="0" i="0" u="none" strike="noStrike" cap="none">
                <a:solidFill>
                  <a:schemeClr val="dk1"/>
                </a:solidFill>
                <a:latin typeface="Roboto Condensed"/>
                <a:ea typeface="Roboto Condensed"/>
                <a:cs typeface="Roboto Condensed"/>
                <a:sym typeface="Roboto Condensed"/>
              </a:defRPr>
            </a:lvl2pPr>
            <a:lvl3pPr marL="2743200" marR="0" lvl="2" indent="-457200">
              <a:spcBef>
                <a:spcPts val="400"/>
              </a:spcBef>
              <a:spcAft>
                <a:spcPts val="0"/>
              </a:spcAft>
              <a:buClr>
                <a:schemeClr val="dk1"/>
              </a:buClr>
              <a:buSzPts val="1000"/>
              <a:buFont typeface="Arial"/>
              <a:buNone/>
              <a:defRPr sz="2000" b="0" i="0" u="none" strike="noStrike" cap="none">
                <a:solidFill>
                  <a:schemeClr val="dk1"/>
                </a:solidFill>
                <a:latin typeface="Roboto Condensed"/>
                <a:ea typeface="Roboto Condensed"/>
                <a:cs typeface="Roboto Condensed"/>
                <a:sym typeface="Roboto Condensed"/>
              </a:defRPr>
            </a:lvl3pPr>
            <a:lvl4pPr marL="3657600" marR="0" lvl="3" indent="-457200">
              <a:spcBef>
                <a:spcPts val="360"/>
              </a:spcBef>
              <a:spcAft>
                <a:spcPts val="0"/>
              </a:spcAft>
              <a:buClr>
                <a:schemeClr val="dk1"/>
              </a:buClr>
              <a:buSzPts val="900"/>
              <a:buFont typeface="Arial"/>
              <a:buNone/>
              <a:defRPr b="0" i="0" u="none" strike="noStrike" cap="none">
                <a:solidFill>
                  <a:schemeClr val="dk1"/>
                </a:solidFill>
                <a:latin typeface="Roboto Condensed"/>
                <a:ea typeface="Roboto Condensed"/>
                <a:cs typeface="Roboto Condensed"/>
                <a:sym typeface="Roboto Condensed"/>
              </a:defRPr>
            </a:lvl4pPr>
            <a:lvl5pPr marL="4572000" marR="0" lvl="4" indent="-457200">
              <a:spcBef>
                <a:spcPts val="360"/>
              </a:spcBef>
              <a:spcAft>
                <a:spcPts val="0"/>
              </a:spcAft>
              <a:buClr>
                <a:schemeClr val="dk1"/>
              </a:buClr>
              <a:buSzPts val="900"/>
              <a:buFont typeface="Arial"/>
              <a:buNone/>
              <a:defRPr b="0" i="0" u="none" strike="noStrike" cap="none">
                <a:solidFill>
                  <a:schemeClr val="dk1"/>
                </a:solidFill>
                <a:latin typeface="Roboto Condensed"/>
                <a:ea typeface="Roboto Condensed"/>
                <a:cs typeface="Roboto Condensed"/>
                <a:sym typeface="Roboto Condensed"/>
              </a:defRPr>
            </a:lvl5pPr>
            <a:lvl6pPr marL="5486400" marR="0" lvl="5" indent="-457200">
              <a:spcBef>
                <a:spcPts val="360"/>
              </a:spcBef>
              <a:spcAft>
                <a:spcPts val="0"/>
              </a:spcAft>
              <a:buClr>
                <a:schemeClr val="dk1"/>
              </a:buClr>
              <a:buSzPts val="900"/>
              <a:buFont typeface="Arial"/>
              <a:buNone/>
              <a:defRPr b="0" i="0" u="none" strike="noStrike" cap="none">
                <a:solidFill>
                  <a:schemeClr val="dk1"/>
                </a:solidFill>
                <a:latin typeface="Roboto Condensed"/>
                <a:ea typeface="Roboto Condensed"/>
                <a:cs typeface="Roboto Condensed"/>
                <a:sym typeface="Roboto Condensed"/>
              </a:defRPr>
            </a:lvl6pPr>
            <a:lvl7pPr marL="6400800" marR="0" lvl="6" indent="-457200">
              <a:spcBef>
                <a:spcPts val="360"/>
              </a:spcBef>
              <a:spcAft>
                <a:spcPts val="0"/>
              </a:spcAft>
              <a:buClr>
                <a:schemeClr val="dk1"/>
              </a:buClr>
              <a:buSzPts val="900"/>
              <a:buFont typeface="Arial"/>
              <a:buNone/>
              <a:defRPr b="0" i="0" u="none" strike="noStrike" cap="none">
                <a:solidFill>
                  <a:schemeClr val="dk1"/>
                </a:solidFill>
                <a:latin typeface="Roboto Condensed"/>
                <a:ea typeface="Roboto Condensed"/>
                <a:cs typeface="Roboto Condensed"/>
                <a:sym typeface="Roboto Condensed"/>
              </a:defRPr>
            </a:lvl7pPr>
            <a:lvl8pPr marL="7315200" marR="0" lvl="7" indent="-457200">
              <a:spcBef>
                <a:spcPts val="360"/>
              </a:spcBef>
              <a:spcAft>
                <a:spcPts val="0"/>
              </a:spcAft>
              <a:buClr>
                <a:schemeClr val="dk1"/>
              </a:buClr>
              <a:buSzPts val="900"/>
              <a:buFont typeface="Arial"/>
              <a:buNone/>
              <a:defRPr b="0" i="0" u="none" strike="noStrike" cap="none">
                <a:solidFill>
                  <a:schemeClr val="dk1"/>
                </a:solidFill>
                <a:latin typeface="Roboto Condensed"/>
                <a:ea typeface="Roboto Condensed"/>
                <a:cs typeface="Roboto Condensed"/>
                <a:sym typeface="Roboto Condensed"/>
              </a:defRPr>
            </a:lvl8pPr>
            <a:lvl9pPr marL="8229600" marR="0" lvl="8" indent="-457200">
              <a:spcBef>
                <a:spcPts val="360"/>
              </a:spcBef>
              <a:spcAft>
                <a:spcPts val="0"/>
              </a:spcAft>
              <a:buClr>
                <a:schemeClr val="dk1"/>
              </a:buClr>
              <a:buSzPts val="900"/>
              <a:buFont typeface="Arial"/>
              <a:buNone/>
              <a:defRPr b="0" i="0" u="none" strike="noStrike" cap="none">
                <a:solidFill>
                  <a:schemeClr val="dk1"/>
                </a:solidFill>
                <a:latin typeface="Roboto Condensed"/>
                <a:ea typeface="Roboto Condensed"/>
                <a:cs typeface="Roboto Condensed"/>
                <a:sym typeface="Roboto Condensed"/>
              </a:defRPr>
            </a:lvl9pPr>
          </a:lstStyle>
          <a:p>
            <a:endParaRPr lang="en-US" sz="2400" dirty="0"/>
          </a:p>
        </p:txBody>
      </p:sp>
      <p:pic>
        <p:nvPicPr>
          <p:cNvPr id="24" name="Imagen 23">
            <a:extLst>
              <a:ext uri="{FF2B5EF4-FFF2-40B4-BE49-F238E27FC236}">
                <a16:creationId xmlns:a16="http://schemas.microsoft.com/office/drawing/2014/main" id="{FC48CA7C-E58A-44F3-BDBE-99A1A639A3AB}"/>
              </a:ext>
            </a:extLst>
          </p:cNvPr>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10525387" y="129579"/>
            <a:ext cx="1587500" cy="1587500"/>
          </a:xfrm>
          <a:prstGeom prst="rect">
            <a:avLst/>
          </a:prstGeom>
        </p:spPr>
      </p:pic>
      <p:grpSp>
        <p:nvGrpSpPr>
          <p:cNvPr id="30" name="Google Shape;15868;p303">
            <a:extLst>
              <a:ext uri="{FF2B5EF4-FFF2-40B4-BE49-F238E27FC236}">
                <a16:creationId xmlns:a16="http://schemas.microsoft.com/office/drawing/2014/main" id="{1142C437-FABE-4110-93AF-9E2B5D488EA7}"/>
              </a:ext>
            </a:extLst>
          </p:cNvPr>
          <p:cNvGrpSpPr/>
          <p:nvPr/>
        </p:nvGrpSpPr>
        <p:grpSpPr>
          <a:xfrm>
            <a:off x="1866207" y="2590264"/>
            <a:ext cx="522113" cy="1120896"/>
            <a:chOff x="6213475" y="1668463"/>
            <a:chExt cx="227013" cy="487362"/>
          </a:xfrm>
          <a:solidFill>
            <a:srgbClr val="FF99FF"/>
          </a:solidFill>
        </p:grpSpPr>
        <p:sp>
          <p:nvSpPr>
            <p:cNvPr id="31" name="Google Shape;15869;p303">
              <a:extLst>
                <a:ext uri="{FF2B5EF4-FFF2-40B4-BE49-F238E27FC236}">
                  <a16:creationId xmlns:a16="http://schemas.microsoft.com/office/drawing/2014/main" id="{EE79E98C-9A33-46CF-9999-A67F2593B1F4}"/>
                </a:ext>
              </a:extLst>
            </p:cNvPr>
            <p:cNvSpPr/>
            <p:nvPr/>
          </p:nvSpPr>
          <p:spPr>
            <a:xfrm>
              <a:off x="6291263" y="1668463"/>
              <a:ext cx="73025" cy="73025"/>
            </a:xfrm>
            <a:prstGeom prst="ellipse">
              <a:avLst/>
            </a:prstGeom>
            <a:grpFill/>
            <a:ln w="9525" cap="flat" cmpd="sng">
              <a:solidFill>
                <a:schemeClr val="lt1"/>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boto Condensed"/>
                <a:ea typeface="Roboto Condensed"/>
                <a:cs typeface="Roboto Condensed"/>
                <a:sym typeface="Roboto Condensed"/>
              </a:endParaRPr>
            </a:p>
          </p:txBody>
        </p:sp>
        <p:sp>
          <p:nvSpPr>
            <p:cNvPr id="32" name="Google Shape;15870;p303">
              <a:extLst>
                <a:ext uri="{FF2B5EF4-FFF2-40B4-BE49-F238E27FC236}">
                  <a16:creationId xmlns:a16="http://schemas.microsoft.com/office/drawing/2014/main" id="{A7E6EF76-0721-4079-9207-6ACDFAEF023F}"/>
                </a:ext>
              </a:extLst>
            </p:cNvPr>
            <p:cNvSpPr/>
            <p:nvPr/>
          </p:nvSpPr>
          <p:spPr>
            <a:xfrm>
              <a:off x="6213475" y="1757363"/>
              <a:ext cx="227013" cy="398462"/>
            </a:xfrm>
            <a:custGeom>
              <a:avLst/>
              <a:gdLst/>
              <a:ahLst/>
              <a:cxnLst/>
              <a:rect l="l" t="t" r="r" b="b"/>
              <a:pathLst>
                <a:path w="88" h="153" extrusionOk="0">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cap="flat" cmpd="sng">
              <a:solidFill>
                <a:schemeClr val="lt1"/>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boto Condensed"/>
                <a:ea typeface="Roboto Condensed"/>
                <a:cs typeface="Roboto Condensed"/>
                <a:sym typeface="Roboto Condensed"/>
              </a:endParaRPr>
            </a:p>
          </p:txBody>
        </p:sp>
      </p:grpSp>
      <p:grpSp>
        <p:nvGrpSpPr>
          <p:cNvPr id="33" name="Google Shape;15871;p303">
            <a:extLst>
              <a:ext uri="{FF2B5EF4-FFF2-40B4-BE49-F238E27FC236}">
                <a16:creationId xmlns:a16="http://schemas.microsoft.com/office/drawing/2014/main" id="{771CB100-D740-4EFB-B761-A46A32533116}"/>
              </a:ext>
            </a:extLst>
          </p:cNvPr>
          <p:cNvGrpSpPr/>
          <p:nvPr/>
        </p:nvGrpSpPr>
        <p:grpSpPr>
          <a:xfrm>
            <a:off x="1208494" y="2587298"/>
            <a:ext cx="434339" cy="1111599"/>
            <a:chOff x="5054609" y="1652588"/>
            <a:chExt cx="187325" cy="479422"/>
          </a:xfrm>
          <a:solidFill>
            <a:srgbClr val="0066FF"/>
          </a:solidFill>
        </p:grpSpPr>
        <p:sp>
          <p:nvSpPr>
            <p:cNvPr id="34" name="Google Shape;15872;p303">
              <a:extLst>
                <a:ext uri="{FF2B5EF4-FFF2-40B4-BE49-F238E27FC236}">
                  <a16:creationId xmlns:a16="http://schemas.microsoft.com/office/drawing/2014/main" id="{E74E2CF1-6428-4A80-AB98-1FB0EC96875D}"/>
                </a:ext>
              </a:extLst>
            </p:cNvPr>
            <p:cNvSpPr/>
            <p:nvPr/>
          </p:nvSpPr>
          <p:spPr>
            <a:xfrm>
              <a:off x="5054609" y="1733548"/>
              <a:ext cx="187325" cy="398462"/>
            </a:xfrm>
            <a:custGeom>
              <a:avLst/>
              <a:gdLst/>
              <a:ahLst/>
              <a:cxnLst/>
              <a:rect l="l" t="t" r="r" b="b"/>
              <a:pathLst>
                <a:path w="73" h="153" extrusionOk="0">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cap="flat" cmpd="sng">
              <a:solidFill>
                <a:schemeClr val="lt1"/>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boto Condensed"/>
                <a:ea typeface="Roboto Condensed"/>
                <a:cs typeface="Roboto Condensed"/>
                <a:sym typeface="Roboto Condensed"/>
              </a:endParaRPr>
            </a:p>
          </p:txBody>
        </p:sp>
        <p:sp>
          <p:nvSpPr>
            <p:cNvPr id="35" name="Google Shape;15873;p303">
              <a:extLst>
                <a:ext uri="{FF2B5EF4-FFF2-40B4-BE49-F238E27FC236}">
                  <a16:creationId xmlns:a16="http://schemas.microsoft.com/office/drawing/2014/main" id="{0A082C10-117E-42D4-88AC-337A1A206DAC}"/>
                </a:ext>
              </a:extLst>
            </p:cNvPr>
            <p:cNvSpPr/>
            <p:nvPr/>
          </p:nvSpPr>
          <p:spPr>
            <a:xfrm>
              <a:off x="5110163" y="1652588"/>
              <a:ext cx="74613" cy="76200"/>
            </a:xfrm>
            <a:prstGeom prst="ellipse">
              <a:avLst/>
            </a:prstGeom>
            <a:grpFill/>
            <a:ln w="9525" cap="flat" cmpd="sng">
              <a:solidFill>
                <a:schemeClr val="lt1"/>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boto Condensed"/>
                <a:ea typeface="Roboto Condensed"/>
                <a:cs typeface="Roboto Condensed"/>
                <a:sym typeface="Roboto Condensed"/>
              </a:endParaRPr>
            </a:p>
          </p:txBody>
        </p:sp>
      </p:grpSp>
      <p:grpSp>
        <p:nvGrpSpPr>
          <p:cNvPr id="36" name="Google Shape;15868;p303">
            <a:extLst>
              <a:ext uri="{FF2B5EF4-FFF2-40B4-BE49-F238E27FC236}">
                <a16:creationId xmlns:a16="http://schemas.microsoft.com/office/drawing/2014/main" id="{C4795F08-64A1-41B6-9E5E-212B282BDF13}"/>
              </a:ext>
            </a:extLst>
          </p:cNvPr>
          <p:cNvGrpSpPr/>
          <p:nvPr/>
        </p:nvGrpSpPr>
        <p:grpSpPr>
          <a:xfrm>
            <a:off x="6029911" y="2604296"/>
            <a:ext cx="522113" cy="1120896"/>
            <a:chOff x="6213475" y="1668463"/>
            <a:chExt cx="227013" cy="487362"/>
          </a:xfrm>
          <a:solidFill>
            <a:srgbClr val="FF99FF"/>
          </a:solidFill>
        </p:grpSpPr>
        <p:sp>
          <p:nvSpPr>
            <p:cNvPr id="37" name="Google Shape;15869;p303">
              <a:extLst>
                <a:ext uri="{FF2B5EF4-FFF2-40B4-BE49-F238E27FC236}">
                  <a16:creationId xmlns:a16="http://schemas.microsoft.com/office/drawing/2014/main" id="{ED0CEFB7-CA2C-4A20-90E0-5A8604A7A20A}"/>
                </a:ext>
              </a:extLst>
            </p:cNvPr>
            <p:cNvSpPr/>
            <p:nvPr/>
          </p:nvSpPr>
          <p:spPr>
            <a:xfrm>
              <a:off x="6291263" y="1668463"/>
              <a:ext cx="73025" cy="73025"/>
            </a:xfrm>
            <a:prstGeom prst="ellipse">
              <a:avLst/>
            </a:prstGeom>
            <a:grpFill/>
            <a:ln w="9525" cap="flat" cmpd="sng">
              <a:solidFill>
                <a:schemeClr val="lt1"/>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boto Condensed"/>
                <a:ea typeface="Roboto Condensed"/>
                <a:cs typeface="Roboto Condensed"/>
                <a:sym typeface="Roboto Condensed"/>
              </a:endParaRPr>
            </a:p>
          </p:txBody>
        </p:sp>
        <p:sp>
          <p:nvSpPr>
            <p:cNvPr id="41" name="Google Shape;15870;p303">
              <a:extLst>
                <a:ext uri="{FF2B5EF4-FFF2-40B4-BE49-F238E27FC236}">
                  <a16:creationId xmlns:a16="http://schemas.microsoft.com/office/drawing/2014/main" id="{CD0AB4E0-A133-401E-8978-6074BB0679F5}"/>
                </a:ext>
              </a:extLst>
            </p:cNvPr>
            <p:cNvSpPr/>
            <p:nvPr/>
          </p:nvSpPr>
          <p:spPr>
            <a:xfrm>
              <a:off x="6213475" y="1757363"/>
              <a:ext cx="227013" cy="398462"/>
            </a:xfrm>
            <a:custGeom>
              <a:avLst/>
              <a:gdLst/>
              <a:ahLst/>
              <a:cxnLst/>
              <a:rect l="l" t="t" r="r" b="b"/>
              <a:pathLst>
                <a:path w="88" h="153" extrusionOk="0">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cap="flat" cmpd="sng">
              <a:solidFill>
                <a:schemeClr val="lt1"/>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boto Condensed"/>
                <a:ea typeface="Roboto Condensed"/>
                <a:cs typeface="Roboto Condensed"/>
                <a:sym typeface="Roboto Condensed"/>
              </a:endParaRPr>
            </a:p>
          </p:txBody>
        </p:sp>
      </p:grpSp>
      <p:grpSp>
        <p:nvGrpSpPr>
          <p:cNvPr id="42" name="Google Shape;15871;p303">
            <a:extLst>
              <a:ext uri="{FF2B5EF4-FFF2-40B4-BE49-F238E27FC236}">
                <a16:creationId xmlns:a16="http://schemas.microsoft.com/office/drawing/2014/main" id="{8796443B-F76F-49BC-8C9C-A82FC4040502}"/>
              </a:ext>
            </a:extLst>
          </p:cNvPr>
          <p:cNvGrpSpPr/>
          <p:nvPr/>
        </p:nvGrpSpPr>
        <p:grpSpPr>
          <a:xfrm>
            <a:off x="5236134" y="2599886"/>
            <a:ext cx="434339" cy="1111599"/>
            <a:chOff x="5054609" y="1652588"/>
            <a:chExt cx="187325" cy="479422"/>
          </a:xfrm>
          <a:solidFill>
            <a:srgbClr val="0066FF"/>
          </a:solidFill>
        </p:grpSpPr>
        <p:sp>
          <p:nvSpPr>
            <p:cNvPr id="46" name="Google Shape;15872;p303">
              <a:extLst>
                <a:ext uri="{FF2B5EF4-FFF2-40B4-BE49-F238E27FC236}">
                  <a16:creationId xmlns:a16="http://schemas.microsoft.com/office/drawing/2014/main" id="{96F1E765-C5A3-4011-82AA-9C7A685162B5}"/>
                </a:ext>
              </a:extLst>
            </p:cNvPr>
            <p:cNvSpPr/>
            <p:nvPr/>
          </p:nvSpPr>
          <p:spPr>
            <a:xfrm>
              <a:off x="5054609" y="1733548"/>
              <a:ext cx="187325" cy="398462"/>
            </a:xfrm>
            <a:custGeom>
              <a:avLst/>
              <a:gdLst/>
              <a:ahLst/>
              <a:cxnLst/>
              <a:rect l="l" t="t" r="r" b="b"/>
              <a:pathLst>
                <a:path w="73" h="153" extrusionOk="0">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cap="flat" cmpd="sng">
              <a:solidFill>
                <a:schemeClr val="lt1"/>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boto Condensed"/>
                <a:ea typeface="Roboto Condensed"/>
                <a:cs typeface="Roboto Condensed"/>
                <a:sym typeface="Roboto Condensed"/>
              </a:endParaRPr>
            </a:p>
          </p:txBody>
        </p:sp>
        <p:sp>
          <p:nvSpPr>
            <p:cNvPr id="47" name="Google Shape;15873;p303">
              <a:extLst>
                <a:ext uri="{FF2B5EF4-FFF2-40B4-BE49-F238E27FC236}">
                  <a16:creationId xmlns:a16="http://schemas.microsoft.com/office/drawing/2014/main" id="{E25A25CF-055A-4C9A-842F-292C3C21A6B4}"/>
                </a:ext>
              </a:extLst>
            </p:cNvPr>
            <p:cNvSpPr/>
            <p:nvPr/>
          </p:nvSpPr>
          <p:spPr>
            <a:xfrm>
              <a:off x="5110163" y="1652588"/>
              <a:ext cx="74613" cy="76200"/>
            </a:xfrm>
            <a:prstGeom prst="ellipse">
              <a:avLst/>
            </a:prstGeom>
            <a:grpFill/>
            <a:ln w="9525" cap="flat" cmpd="sng">
              <a:solidFill>
                <a:schemeClr val="lt1"/>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boto Condensed"/>
                <a:ea typeface="Roboto Condensed"/>
                <a:cs typeface="Roboto Condensed"/>
                <a:sym typeface="Roboto Condensed"/>
              </a:endParaRPr>
            </a:p>
          </p:txBody>
        </p:sp>
      </p:grpSp>
      <p:grpSp>
        <p:nvGrpSpPr>
          <p:cNvPr id="48" name="Google Shape;15868;p303">
            <a:extLst>
              <a:ext uri="{FF2B5EF4-FFF2-40B4-BE49-F238E27FC236}">
                <a16:creationId xmlns:a16="http://schemas.microsoft.com/office/drawing/2014/main" id="{DEE8A280-962D-4954-B884-CCC2B55D5372}"/>
              </a:ext>
            </a:extLst>
          </p:cNvPr>
          <p:cNvGrpSpPr/>
          <p:nvPr/>
        </p:nvGrpSpPr>
        <p:grpSpPr>
          <a:xfrm>
            <a:off x="10692587" y="2505212"/>
            <a:ext cx="522113" cy="1120896"/>
            <a:chOff x="6213475" y="1668463"/>
            <a:chExt cx="227013" cy="487362"/>
          </a:xfrm>
          <a:solidFill>
            <a:srgbClr val="FF99FF"/>
          </a:solidFill>
        </p:grpSpPr>
        <p:sp>
          <p:nvSpPr>
            <p:cNvPr id="49" name="Google Shape;15869;p303">
              <a:extLst>
                <a:ext uri="{FF2B5EF4-FFF2-40B4-BE49-F238E27FC236}">
                  <a16:creationId xmlns:a16="http://schemas.microsoft.com/office/drawing/2014/main" id="{400BDD96-1156-4BD6-A9F7-B3707EAE97CB}"/>
                </a:ext>
              </a:extLst>
            </p:cNvPr>
            <p:cNvSpPr/>
            <p:nvPr/>
          </p:nvSpPr>
          <p:spPr>
            <a:xfrm>
              <a:off x="6291263" y="1668463"/>
              <a:ext cx="73025" cy="73025"/>
            </a:xfrm>
            <a:prstGeom prst="ellipse">
              <a:avLst/>
            </a:prstGeom>
            <a:grpFill/>
            <a:ln w="9525" cap="flat" cmpd="sng">
              <a:solidFill>
                <a:schemeClr val="lt1"/>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boto Condensed"/>
                <a:ea typeface="Roboto Condensed"/>
                <a:cs typeface="Roboto Condensed"/>
                <a:sym typeface="Roboto Condensed"/>
              </a:endParaRPr>
            </a:p>
          </p:txBody>
        </p:sp>
        <p:sp>
          <p:nvSpPr>
            <p:cNvPr id="50" name="Google Shape;15870;p303">
              <a:extLst>
                <a:ext uri="{FF2B5EF4-FFF2-40B4-BE49-F238E27FC236}">
                  <a16:creationId xmlns:a16="http://schemas.microsoft.com/office/drawing/2014/main" id="{7D90F3FC-81A2-47A2-83FB-56ED91CDB529}"/>
                </a:ext>
              </a:extLst>
            </p:cNvPr>
            <p:cNvSpPr/>
            <p:nvPr/>
          </p:nvSpPr>
          <p:spPr>
            <a:xfrm>
              <a:off x="6213475" y="1757363"/>
              <a:ext cx="227013" cy="398462"/>
            </a:xfrm>
            <a:custGeom>
              <a:avLst/>
              <a:gdLst/>
              <a:ahLst/>
              <a:cxnLst/>
              <a:rect l="l" t="t" r="r" b="b"/>
              <a:pathLst>
                <a:path w="88" h="153" extrusionOk="0">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cap="flat" cmpd="sng">
              <a:solidFill>
                <a:schemeClr val="lt1"/>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boto Condensed"/>
                <a:ea typeface="Roboto Condensed"/>
                <a:cs typeface="Roboto Condensed"/>
                <a:sym typeface="Roboto Condensed"/>
              </a:endParaRPr>
            </a:p>
          </p:txBody>
        </p:sp>
      </p:grpSp>
      <p:grpSp>
        <p:nvGrpSpPr>
          <p:cNvPr id="51" name="Google Shape;15871;p303">
            <a:extLst>
              <a:ext uri="{FF2B5EF4-FFF2-40B4-BE49-F238E27FC236}">
                <a16:creationId xmlns:a16="http://schemas.microsoft.com/office/drawing/2014/main" id="{21740D08-1CC9-4236-8D54-049764ABCFFA}"/>
              </a:ext>
            </a:extLst>
          </p:cNvPr>
          <p:cNvGrpSpPr/>
          <p:nvPr/>
        </p:nvGrpSpPr>
        <p:grpSpPr>
          <a:xfrm>
            <a:off x="9898810" y="2500802"/>
            <a:ext cx="434339" cy="1111599"/>
            <a:chOff x="5054609" y="1652588"/>
            <a:chExt cx="187325" cy="479422"/>
          </a:xfrm>
          <a:solidFill>
            <a:srgbClr val="0066FF"/>
          </a:solidFill>
        </p:grpSpPr>
        <p:sp>
          <p:nvSpPr>
            <p:cNvPr id="54" name="Google Shape;15872;p303">
              <a:extLst>
                <a:ext uri="{FF2B5EF4-FFF2-40B4-BE49-F238E27FC236}">
                  <a16:creationId xmlns:a16="http://schemas.microsoft.com/office/drawing/2014/main" id="{86D89257-93E2-4A9E-B241-D67AC07B098B}"/>
                </a:ext>
              </a:extLst>
            </p:cNvPr>
            <p:cNvSpPr/>
            <p:nvPr/>
          </p:nvSpPr>
          <p:spPr>
            <a:xfrm>
              <a:off x="5054609" y="1733548"/>
              <a:ext cx="187325" cy="398462"/>
            </a:xfrm>
            <a:custGeom>
              <a:avLst/>
              <a:gdLst/>
              <a:ahLst/>
              <a:cxnLst/>
              <a:rect l="l" t="t" r="r" b="b"/>
              <a:pathLst>
                <a:path w="73" h="153" extrusionOk="0">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cap="flat" cmpd="sng">
              <a:solidFill>
                <a:schemeClr val="lt1"/>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boto Condensed"/>
                <a:ea typeface="Roboto Condensed"/>
                <a:cs typeface="Roboto Condensed"/>
                <a:sym typeface="Roboto Condensed"/>
              </a:endParaRPr>
            </a:p>
          </p:txBody>
        </p:sp>
        <p:sp>
          <p:nvSpPr>
            <p:cNvPr id="56" name="Google Shape;15873;p303">
              <a:extLst>
                <a:ext uri="{FF2B5EF4-FFF2-40B4-BE49-F238E27FC236}">
                  <a16:creationId xmlns:a16="http://schemas.microsoft.com/office/drawing/2014/main" id="{ACB04985-8CAC-478C-82A2-413ED47779F3}"/>
                </a:ext>
              </a:extLst>
            </p:cNvPr>
            <p:cNvSpPr/>
            <p:nvPr/>
          </p:nvSpPr>
          <p:spPr>
            <a:xfrm>
              <a:off x="5110163" y="1652588"/>
              <a:ext cx="74613" cy="76200"/>
            </a:xfrm>
            <a:prstGeom prst="ellipse">
              <a:avLst/>
            </a:prstGeom>
            <a:grpFill/>
            <a:ln w="9525" cap="flat" cmpd="sng">
              <a:solidFill>
                <a:schemeClr val="lt1"/>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boto Condensed"/>
                <a:ea typeface="Roboto Condensed"/>
                <a:cs typeface="Roboto Condensed"/>
                <a:sym typeface="Roboto Condensed"/>
              </a:endParaRPr>
            </a:p>
          </p:txBody>
        </p:sp>
      </p:grpSp>
      <p:sp>
        <p:nvSpPr>
          <p:cNvPr id="57" name="Freeform 3">
            <a:extLst>
              <a:ext uri="{FF2B5EF4-FFF2-40B4-BE49-F238E27FC236}">
                <a16:creationId xmlns:a16="http://schemas.microsoft.com/office/drawing/2014/main" id="{C6E8010B-E74E-4EAA-A0F5-B33A943C3F51}"/>
              </a:ext>
            </a:extLst>
          </p:cNvPr>
          <p:cNvSpPr/>
          <p:nvPr/>
        </p:nvSpPr>
        <p:spPr>
          <a:xfrm>
            <a:off x="11502" y="95015"/>
            <a:ext cx="1518626" cy="831103"/>
          </a:xfrm>
          <a:custGeom>
            <a:avLst/>
            <a:gdLst/>
            <a:ahLst/>
            <a:cxnLst/>
            <a:rect l="l" t="t" r="r" b="b"/>
            <a:pathLst>
              <a:path w="2277939" h="1246654">
                <a:moveTo>
                  <a:pt x="0" y="0"/>
                </a:moveTo>
                <a:lnTo>
                  <a:pt x="2277940" y="0"/>
                </a:lnTo>
                <a:lnTo>
                  <a:pt x="2277940" y="1246654"/>
                </a:lnTo>
                <a:lnTo>
                  <a:pt x="0" y="124665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extLst>
      <p:ext uri="{BB962C8B-B14F-4D97-AF65-F5344CB8AC3E}">
        <p14:creationId xmlns:p14="http://schemas.microsoft.com/office/powerpoint/2010/main" val="269322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p:tgtEl>
                                          <p:spTgt spid="30"/>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p:tgtEl>
                                          <p:spTgt spid="33"/>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p:tgtEl>
                                          <p:spTgt spid="36"/>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p:tgtEl>
                                          <p:spTgt spid="4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500"/>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4"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500"/>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69"/>
        <p:cNvGrpSpPr/>
        <p:nvPr/>
      </p:nvGrpSpPr>
      <p:grpSpPr>
        <a:xfrm>
          <a:off x="0" y="0"/>
          <a:ext cx="0" cy="0"/>
          <a:chOff x="0" y="0"/>
          <a:chExt cx="0" cy="0"/>
        </a:xfrm>
      </p:grpSpPr>
      <p:sp>
        <p:nvSpPr>
          <p:cNvPr id="59" name="Freeform 2">
            <a:extLst>
              <a:ext uri="{FF2B5EF4-FFF2-40B4-BE49-F238E27FC236}">
                <a16:creationId xmlns:a16="http://schemas.microsoft.com/office/drawing/2014/main" id="{972782B6-3D47-4CA7-BAFC-859272DD930F}"/>
              </a:ext>
            </a:extLst>
          </p:cNvPr>
          <p:cNvSpPr/>
          <p:nvPr/>
        </p:nvSpPr>
        <p:spPr>
          <a:xfrm>
            <a:off x="0" y="0"/>
            <a:ext cx="12192000" cy="6907931"/>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s-CO" dirty="0"/>
          </a:p>
        </p:txBody>
      </p:sp>
      <p:grpSp>
        <p:nvGrpSpPr>
          <p:cNvPr id="15570" name="Google Shape;15570;p293"/>
          <p:cNvGrpSpPr/>
          <p:nvPr/>
        </p:nvGrpSpPr>
        <p:grpSpPr>
          <a:xfrm>
            <a:off x="98191" y="1974126"/>
            <a:ext cx="11678165" cy="4933809"/>
            <a:chOff x="1320126" y="1974751"/>
            <a:chExt cx="6498998" cy="2415872"/>
          </a:xfrm>
        </p:grpSpPr>
        <p:sp>
          <p:nvSpPr>
            <p:cNvPr id="15571" name="Google Shape;15571;p293"/>
            <p:cNvSpPr/>
            <p:nvPr/>
          </p:nvSpPr>
          <p:spPr>
            <a:xfrm>
              <a:off x="1320126" y="1974753"/>
              <a:ext cx="6495159" cy="387350"/>
            </a:xfrm>
            <a:prstGeom prst="rect">
              <a:avLst/>
            </a:prstGeom>
            <a:solidFill>
              <a:schemeClr val="tx2">
                <a:lumMod val="75000"/>
              </a:schemeClr>
            </a:solidFill>
            <a:ln>
              <a:noFill/>
            </a:ln>
          </p:spPr>
          <p:txBody>
            <a:bodyPr spcFirstLastPara="1" wrap="square" lIns="121900" tIns="60933" rIns="121900" bIns="60933" anchor="ctr" anchorCtr="1">
              <a:noAutofit/>
            </a:bodyPr>
            <a:lstStyle/>
            <a:p>
              <a:pPr algn="ctr"/>
              <a:r>
                <a:rPr lang="es-ES" sz="1600" b="1" dirty="0">
                  <a:solidFill>
                    <a:srgbClr val="BE0C2A"/>
                  </a:solidFill>
                  <a:latin typeface="Roboto Condensed"/>
                  <a:ea typeface="Roboto Condensed"/>
                  <a:cs typeface="Roboto Condensed"/>
                  <a:sym typeface="Roboto Condensed"/>
                </a:rPr>
                <a:t>   </a:t>
              </a:r>
            </a:p>
          </p:txBody>
        </p:sp>
        <p:sp>
          <p:nvSpPr>
            <p:cNvPr id="15572" name="Google Shape;15572;p293"/>
            <p:cNvSpPr/>
            <p:nvPr/>
          </p:nvSpPr>
          <p:spPr>
            <a:xfrm>
              <a:off x="1342124" y="2407262"/>
              <a:ext cx="6477000" cy="443787"/>
            </a:xfrm>
            <a:prstGeom prst="rect">
              <a:avLst/>
            </a:prstGeom>
            <a:solidFill>
              <a:schemeClr val="accent1">
                <a:lumMod val="20000"/>
                <a:lumOff val="80000"/>
              </a:schemeClr>
            </a:solidFill>
            <a:ln>
              <a:noFill/>
            </a:ln>
          </p:spPr>
          <p:txBody>
            <a:bodyPr spcFirstLastPara="1" wrap="square" lIns="121900" tIns="60933" rIns="121900" bIns="60933" anchor="ctr" anchorCtr="1">
              <a:noAutofit/>
            </a:bodyPr>
            <a:lstStyle/>
            <a:p>
              <a:pPr algn="ctr"/>
              <a:endParaRPr sz="1600" b="1" dirty="0">
                <a:solidFill>
                  <a:srgbClr val="5B5B5B"/>
                </a:solidFill>
                <a:latin typeface="Roboto Condensed"/>
                <a:ea typeface="Roboto Condensed"/>
                <a:cs typeface="Roboto Condensed"/>
                <a:sym typeface="Roboto Condensed"/>
              </a:endParaRPr>
            </a:p>
          </p:txBody>
        </p:sp>
        <p:sp>
          <p:nvSpPr>
            <p:cNvPr id="15574" name="Google Shape;15574;p293"/>
            <p:cNvSpPr/>
            <p:nvPr/>
          </p:nvSpPr>
          <p:spPr>
            <a:xfrm>
              <a:off x="1338285" y="3426635"/>
              <a:ext cx="6477000" cy="387350"/>
            </a:xfrm>
            <a:prstGeom prst="rect">
              <a:avLst/>
            </a:prstGeom>
            <a:solidFill>
              <a:schemeClr val="accent1">
                <a:lumMod val="20000"/>
                <a:lumOff val="80000"/>
              </a:schemeClr>
            </a:solidFill>
            <a:ln>
              <a:noFill/>
            </a:ln>
          </p:spPr>
          <p:txBody>
            <a:bodyPr spcFirstLastPara="1" wrap="square" lIns="121900" tIns="60933" rIns="121900" bIns="60933" anchor="ctr" anchorCtr="1">
              <a:noAutofit/>
            </a:bodyPr>
            <a:lstStyle/>
            <a:p>
              <a:pPr algn="ctr"/>
              <a:endParaRPr sz="1600" b="1" dirty="0">
                <a:solidFill>
                  <a:srgbClr val="5B5B5B"/>
                </a:solidFill>
                <a:latin typeface="Roboto Condensed"/>
                <a:ea typeface="Roboto Condensed"/>
                <a:cs typeface="Roboto Condensed"/>
                <a:sym typeface="Roboto Condensed"/>
              </a:endParaRPr>
            </a:p>
          </p:txBody>
        </p:sp>
        <p:sp>
          <p:nvSpPr>
            <p:cNvPr id="15575" name="Google Shape;15575;p293"/>
            <p:cNvSpPr/>
            <p:nvPr/>
          </p:nvSpPr>
          <p:spPr>
            <a:xfrm>
              <a:off x="1338285" y="3861544"/>
              <a:ext cx="6477000" cy="497793"/>
            </a:xfrm>
            <a:prstGeom prst="rect">
              <a:avLst/>
            </a:prstGeom>
            <a:solidFill>
              <a:schemeClr val="accent1">
                <a:lumMod val="20000"/>
                <a:lumOff val="80000"/>
              </a:schemeClr>
            </a:solidFill>
            <a:ln>
              <a:noFill/>
            </a:ln>
          </p:spPr>
          <p:txBody>
            <a:bodyPr spcFirstLastPara="1" wrap="square" lIns="121900" tIns="60933" rIns="121900" bIns="60933" anchor="ctr" anchorCtr="1">
              <a:noAutofit/>
            </a:bodyPr>
            <a:lstStyle/>
            <a:p>
              <a:pPr algn="ctr"/>
              <a:endParaRPr sz="1600" b="1" dirty="0">
                <a:solidFill>
                  <a:srgbClr val="5B5B5B"/>
                </a:solidFill>
                <a:latin typeface="Roboto Condensed"/>
                <a:ea typeface="Roboto Condensed"/>
                <a:cs typeface="Roboto Condensed"/>
                <a:sym typeface="Roboto Condensed"/>
              </a:endParaRPr>
            </a:p>
          </p:txBody>
        </p:sp>
        <p:cxnSp>
          <p:nvCxnSpPr>
            <p:cNvPr id="15577" name="Google Shape;15577;p293"/>
            <p:cNvCxnSpPr>
              <a:cxnSpLocks/>
            </p:cNvCxnSpPr>
            <p:nvPr/>
          </p:nvCxnSpPr>
          <p:spPr>
            <a:xfrm>
              <a:off x="3837380" y="1974751"/>
              <a:ext cx="11876" cy="2353141"/>
            </a:xfrm>
            <a:prstGeom prst="straightConnector1">
              <a:avLst/>
            </a:prstGeom>
            <a:noFill/>
            <a:ln w="9525" cap="flat" cmpd="sng">
              <a:solidFill>
                <a:srgbClr val="929292"/>
              </a:solidFill>
              <a:prstDash val="solid"/>
              <a:round/>
              <a:headEnd type="none" w="sm" len="sm"/>
              <a:tailEnd type="none" w="sm" len="sm"/>
            </a:ln>
          </p:spPr>
        </p:cxnSp>
        <p:cxnSp>
          <p:nvCxnSpPr>
            <p:cNvPr id="15578" name="Google Shape;15578;p293"/>
            <p:cNvCxnSpPr>
              <a:cxnSpLocks/>
            </p:cNvCxnSpPr>
            <p:nvPr/>
          </p:nvCxnSpPr>
          <p:spPr>
            <a:xfrm flipH="1">
              <a:off x="4592156" y="1979895"/>
              <a:ext cx="41198" cy="2410727"/>
            </a:xfrm>
            <a:prstGeom prst="straightConnector1">
              <a:avLst/>
            </a:prstGeom>
            <a:noFill/>
            <a:ln w="9525" cap="flat" cmpd="sng">
              <a:solidFill>
                <a:srgbClr val="929292"/>
              </a:solidFill>
              <a:prstDash val="solid"/>
              <a:round/>
              <a:headEnd type="none" w="sm" len="sm"/>
              <a:tailEnd type="none" w="sm" len="sm"/>
            </a:ln>
          </p:spPr>
        </p:cxnSp>
        <p:cxnSp>
          <p:nvCxnSpPr>
            <p:cNvPr id="15579" name="Google Shape;15579;p293"/>
            <p:cNvCxnSpPr>
              <a:cxnSpLocks/>
            </p:cNvCxnSpPr>
            <p:nvPr/>
          </p:nvCxnSpPr>
          <p:spPr>
            <a:xfrm flipH="1">
              <a:off x="5827597" y="1979895"/>
              <a:ext cx="8953" cy="2410727"/>
            </a:xfrm>
            <a:prstGeom prst="straightConnector1">
              <a:avLst/>
            </a:prstGeom>
            <a:noFill/>
            <a:ln w="9525" cap="flat" cmpd="sng">
              <a:solidFill>
                <a:srgbClr val="929292"/>
              </a:solidFill>
              <a:prstDash val="solid"/>
              <a:round/>
              <a:headEnd type="none" w="sm" len="sm"/>
              <a:tailEnd type="none" w="sm" len="sm"/>
            </a:ln>
          </p:spPr>
        </p:cxnSp>
        <p:cxnSp>
          <p:nvCxnSpPr>
            <p:cNvPr id="15576" name="Google Shape;15576;p293"/>
            <p:cNvCxnSpPr>
              <a:cxnSpLocks/>
            </p:cNvCxnSpPr>
            <p:nvPr/>
          </p:nvCxnSpPr>
          <p:spPr>
            <a:xfrm flipH="1">
              <a:off x="3023148" y="1974752"/>
              <a:ext cx="19886" cy="2415871"/>
            </a:xfrm>
            <a:prstGeom prst="straightConnector1">
              <a:avLst/>
            </a:prstGeom>
            <a:noFill/>
            <a:ln w="9525" cap="flat" cmpd="sng">
              <a:solidFill>
                <a:srgbClr val="929292"/>
              </a:solidFill>
              <a:prstDash val="solid"/>
              <a:round/>
              <a:headEnd type="none" w="sm" len="sm"/>
              <a:tailEnd type="none" w="sm" len="sm"/>
            </a:ln>
          </p:spPr>
        </p:cxnSp>
      </p:grpSp>
      <p:sp>
        <p:nvSpPr>
          <p:cNvPr id="15586" name="Google Shape;15586;p293"/>
          <p:cNvSpPr txBox="1"/>
          <p:nvPr/>
        </p:nvSpPr>
        <p:spPr>
          <a:xfrm>
            <a:off x="154703" y="6070600"/>
            <a:ext cx="2941221" cy="615499"/>
          </a:xfrm>
          <a:prstGeom prst="rect">
            <a:avLst/>
          </a:prstGeom>
          <a:noFill/>
          <a:ln>
            <a:noFill/>
          </a:ln>
        </p:spPr>
        <p:txBody>
          <a:bodyPr spcFirstLastPara="1" wrap="square" lIns="121900" tIns="60933" rIns="121900" bIns="60933" anchor="t" anchorCtr="0">
            <a:spAutoFit/>
          </a:bodyPr>
          <a:lstStyle/>
          <a:p>
            <a:pPr algn="ctr"/>
            <a:r>
              <a:rPr lang="en-US" sz="1600" b="1" dirty="0">
                <a:solidFill>
                  <a:schemeClr val="tx2">
                    <a:lumMod val="50000"/>
                  </a:schemeClr>
                </a:solidFill>
                <a:latin typeface="Roboto Condensed"/>
                <a:ea typeface="Roboto Condensed"/>
                <a:cs typeface="Roboto Condensed"/>
                <a:sym typeface="Roboto Condensed"/>
              </a:rPr>
              <a:t>ART 37.PENSION VEJEZ ANTICIPADA</a:t>
            </a:r>
          </a:p>
        </p:txBody>
      </p:sp>
      <p:grpSp>
        <p:nvGrpSpPr>
          <p:cNvPr id="15587" name="Google Shape;15587;p293"/>
          <p:cNvGrpSpPr/>
          <p:nvPr/>
        </p:nvGrpSpPr>
        <p:grpSpPr>
          <a:xfrm>
            <a:off x="5177248" y="1207705"/>
            <a:ext cx="404497" cy="530059"/>
            <a:chOff x="7905750" y="3998913"/>
            <a:chExt cx="266700" cy="317500"/>
          </a:xfrm>
          <a:solidFill>
            <a:schemeClr val="accent2">
              <a:lumMod val="40000"/>
              <a:lumOff val="60000"/>
            </a:schemeClr>
          </a:solidFill>
        </p:grpSpPr>
        <p:sp>
          <p:nvSpPr>
            <p:cNvPr id="15588" name="Google Shape;15588;p293"/>
            <p:cNvSpPr/>
            <p:nvPr/>
          </p:nvSpPr>
          <p:spPr>
            <a:xfrm>
              <a:off x="7970838" y="4113213"/>
              <a:ext cx="28575" cy="136525"/>
            </a:xfrm>
            <a:custGeom>
              <a:avLst/>
              <a:gdLst/>
              <a:ahLst/>
              <a:cxnLst/>
              <a:rect l="l" t="t" r="r" b="b"/>
              <a:pathLst>
                <a:path w="11" h="53" extrusionOk="0">
                  <a:moveTo>
                    <a:pt x="5" y="0"/>
                  </a:moveTo>
                  <a:cubicBezTo>
                    <a:pt x="3" y="0"/>
                    <a:pt x="0" y="2"/>
                    <a:pt x="0" y="5"/>
                  </a:cubicBezTo>
                  <a:cubicBezTo>
                    <a:pt x="0" y="8"/>
                    <a:pt x="0" y="8"/>
                    <a:pt x="0" y="8"/>
                  </a:cubicBezTo>
                  <a:cubicBezTo>
                    <a:pt x="0" y="24"/>
                    <a:pt x="0" y="24"/>
                    <a:pt x="0" y="24"/>
                  </a:cubicBezTo>
                  <a:cubicBezTo>
                    <a:pt x="0" y="27"/>
                    <a:pt x="0" y="27"/>
                    <a:pt x="0" y="27"/>
                  </a:cubicBezTo>
                  <a:cubicBezTo>
                    <a:pt x="0" y="29"/>
                    <a:pt x="0" y="29"/>
                    <a:pt x="0" y="29"/>
                  </a:cubicBezTo>
                  <a:cubicBezTo>
                    <a:pt x="0" y="46"/>
                    <a:pt x="0" y="46"/>
                    <a:pt x="0" y="46"/>
                  </a:cubicBezTo>
                  <a:cubicBezTo>
                    <a:pt x="0" y="48"/>
                    <a:pt x="0" y="48"/>
                    <a:pt x="0" y="48"/>
                  </a:cubicBezTo>
                  <a:cubicBezTo>
                    <a:pt x="0" y="51"/>
                    <a:pt x="3" y="53"/>
                    <a:pt x="5" y="53"/>
                  </a:cubicBezTo>
                  <a:cubicBezTo>
                    <a:pt x="8" y="53"/>
                    <a:pt x="11" y="51"/>
                    <a:pt x="11" y="48"/>
                  </a:cubicBezTo>
                  <a:cubicBezTo>
                    <a:pt x="11" y="46"/>
                    <a:pt x="11" y="46"/>
                    <a:pt x="11" y="46"/>
                  </a:cubicBezTo>
                  <a:cubicBezTo>
                    <a:pt x="11" y="29"/>
                    <a:pt x="11" y="29"/>
                    <a:pt x="11" y="29"/>
                  </a:cubicBezTo>
                  <a:cubicBezTo>
                    <a:pt x="11" y="27"/>
                    <a:pt x="11" y="27"/>
                    <a:pt x="11" y="27"/>
                  </a:cubicBezTo>
                  <a:cubicBezTo>
                    <a:pt x="11" y="24"/>
                    <a:pt x="11" y="24"/>
                    <a:pt x="11" y="24"/>
                  </a:cubicBezTo>
                  <a:cubicBezTo>
                    <a:pt x="11" y="8"/>
                    <a:pt x="11" y="8"/>
                    <a:pt x="11" y="8"/>
                  </a:cubicBezTo>
                  <a:cubicBezTo>
                    <a:pt x="11" y="5"/>
                    <a:pt x="11" y="5"/>
                    <a:pt x="11" y="5"/>
                  </a:cubicBezTo>
                  <a:cubicBezTo>
                    <a:pt x="11" y="2"/>
                    <a:pt x="8" y="0"/>
                    <a:pt x="5" y="0"/>
                  </a:cubicBezTo>
                  <a:close/>
                </a:path>
              </a:pathLst>
            </a:custGeom>
            <a:grpFill/>
            <a:ln>
              <a:noFill/>
            </a:ln>
          </p:spPr>
          <p:txBody>
            <a:bodyPr spcFirstLastPara="1" wrap="square" lIns="121900" tIns="60933" rIns="121900" bIns="60933" anchor="t" anchorCtr="0">
              <a:noAutofit/>
            </a:bodyPr>
            <a:lstStyle/>
            <a:p>
              <a:endParaRPr sz="2400">
                <a:solidFill>
                  <a:schemeClr val="dk1"/>
                </a:solidFill>
                <a:latin typeface="Roboto Condensed"/>
                <a:ea typeface="Roboto Condensed"/>
                <a:cs typeface="Roboto Condensed"/>
                <a:sym typeface="Roboto Condensed"/>
              </a:endParaRPr>
            </a:p>
          </p:txBody>
        </p:sp>
        <p:sp>
          <p:nvSpPr>
            <p:cNvPr id="15589" name="Google Shape;15589;p293"/>
            <p:cNvSpPr/>
            <p:nvPr/>
          </p:nvSpPr>
          <p:spPr>
            <a:xfrm>
              <a:off x="8026400" y="4113213"/>
              <a:ext cx="82550" cy="136525"/>
            </a:xfrm>
            <a:custGeom>
              <a:avLst/>
              <a:gdLst/>
              <a:ahLst/>
              <a:cxnLst/>
              <a:rect l="l" t="t" r="r" b="b"/>
              <a:pathLst>
                <a:path w="32" h="53" extrusionOk="0">
                  <a:moveTo>
                    <a:pt x="26" y="0"/>
                  </a:moveTo>
                  <a:cubicBezTo>
                    <a:pt x="24" y="0"/>
                    <a:pt x="24" y="0"/>
                    <a:pt x="24" y="0"/>
                  </a:cubicBezTo>
                  <a:cubicBezTo>
                    <a:pt x="7" y="0"/>
                    <a:pt x="7" y="0"/>
                    <a:pt x="7" y="0"/>
                  </a:cubicBezTo>
                  <a:cubicBezTo>
                    <a:pt x="5" y="0"/>
                    <a:pt x="5" y="0"/>
                    <a:pt x="5" y="0"/>
                  </a:cubicBezTo>
                  <a:cubicBezTo>
                    <a:pt x="2" y="0"/>
                    <a:pt x="0" y="2"/>
                    <a:pt x="0" y="5"/>
                  </a:cubicBezTo>
                  <a:cubicBezTo>
                    <a:pt x="0" y="8"/>
                    <a:pt x="0" y="8"/>
                    <a:pt x="0" y="8"/>
                  </a:cubicBezTo>
                  <a:cubicBezTo>
                    <a:pt x="0" y="24"/>
                    <a:pt x="0" y="24"/>
                    <a:pt x="0" y="24"/>
                  </a:cubicBezTo>
                  <a:cubicBezTo>
                    <a:pt x="0" y="27"/>
                    <a:pt x="0" y="27"/>
                    <a:pt x="0" y="27"/>
                  </a:cubicBezTo>
                  <a:cubicBezTo>
                    <a:pt x="0" y="29"/>
                    <a:pt x="0" y="29"/>
                    <a:pt x="0" y="29"/>
                  </a:cubicBezTo>
                  <a:cubicBezTo>
                    <a:pt x="0" y="46"/>
                    <a:pt x="0" y="46"/>
                    <a:pt x="0" y="46"/>
                  </a:cubicBezTo>
                  <a:cubicBezTo>
                    <a:pt x="0" y="48"/>
                    <a:pt x="0" y="48"/>
                    <a:pt x="0" y="48"/>
                  </a:cubicBezTo>
                  <a:cubicBezTo>
                    <a:pt x="0" y="51"/>
                    <a:pt x="2" y="53"/>
                    <a:pt x="5" y="53"/>
                  </a:cubicBezTo>
                  <a:cubicBezTo>
                    <a:pt x="7" y="53"/>
                    <a:pt x="7" y="53"/>
                    <a:pt x="7" y="53"/>
                  </a:cubicBezTo>
                  <a:cubicBezTo>
                    <a:pt x="24" y="53"/>
                    <a:pt x="24" y="53"/>
                    <a:pt x="24" y="53"/>
                  </a:cubicBezTo>
                  <a:cubicBezTo>
                    <a:pt x="26" y="53"/>
                    <a:pt x="26" y="53"/>
                    <a:pt x="26" y="53"/>
                  </a:cubicBezTo>
                  <a:cubicBezTo>
                    <a:pt x="29" y="53"/>
                    <a:pt x="32" y="51"/>
                    <a:pt x="32" y="48"/>
                  </a:cubicBezTo>
                  <a:cubicBezTo>
                    <a:pt x="32" y="46"/>
                    <a:pt x="32" y="46"/>
                    <a:pt x="32" y="46"/>
                  </a:cubicBezTo>
                  <a:cubicBezTo>
                    <a:pt x="32" y="29"/>
                    <a:pt x="32" y="29"/>
                    <a:pt x="32" y="29"/>
                  </a:cubicBezTo>
                  <a:cubicBezTo>
                    <a:pt x="32" y="27"/>
                    <a:pt x="32" y="27"/>
                    <a:pt x="32" y="27"/>
                  </a:cubicBezTo>
                  <a:cubicBezTo>
                    <a:pt x="32" y="24"/>
                    <a:pt x="32" y="24"/>
                    <a:pt x="32" y="24"/>
                  </a:cubicBezTo>
                  <a:cubicBezTo>
                    <a:pt x="32" y="8"/>
                    <a:pt x="32" y="8"/>
                    <a:pt x="32" y="8"/>
                  </a:cubicBezTo>
                  <a:cubicBezTo>
                    <a:pt x="32" y="5"/>
                    <a:pt x="32" y="5"/>
                    <a:pt x="32" y="5"/>
                  </a:cubicBezTo>
                  <a:cubicBezTo>
                    <a:pt x="32" y="2"/>
                    <a:pt x="29" y="0"/>
                    <a:pt x="26" y="0"/>
                  </a:cubicBezTo>
                  <a:close/>
                  <a:moveTo>
                    <a:pt x="21" y="40"/>
                  </a:moveTo>
                  <a:cubicBezTo>
                    <a:pt x="21" y="42"/>
                    <a:pt x="20" y="43"/>
                    <a:pt x="19" y="43"/>
                  </a:cubicBezTo>
                  <a:cubicBezTo>
                    <a:pt x="13" y="43"/>
                    <a:pt x="13" y="43"/>
                    <a:pt x="13" y="43"/>
                  </a:cubicBezTo>
                  <a:cubicBezTo>
                    <a:pt x="11" y="43"/>
                    <a:pt x="10" y="42"/>
                    <a:pt x="10" y="40"/>
                  </a:cubicBezTo>
                  <a:cubicBezTo>
                    <a:pt x="10" y="34"/>
                    <a:pt x="10" y="34"/>
                    <a:pt x="10" y="34"/>
                  </a:cubicBezTo>
                  <a:cubicBezTo>
                    <a:pt x="10" y="33"/>
                    <a:pt x="11" y="32"/>
                    <a:pt x="13" y="32"/>
                  </a:cubicBezTo>
                  <a:cubicBezTo>
                    <a:pt x="19" y="32"/>
                    <a:pt x="19" y="32"/>
                    <a:pt x="19" y="32"/>
                  </a:cubicBezTo>
                  <a:cubicBezTo>
                    <a:pt x="20" y="32"/>
                    <a:pt x="21" y="33"/>
                    <a:pt x="21" y="34"/>
                  </a:cubicBezTo>
                  <a:lnTo>
                    <a:pt x="21" y="40"/>
                  </a:lnTo>
                  <a:close/>
                  <a:moveTo>
                    <a:pt x="21" y="19"/>
                  </a:moveTo>
                  <a:cubicBezTo>
                    <a:pt x="21" y="20"/>
                    <a:pt x="20" y="21"/>
                    <a:pt x="19" y="21"/>
                  </a:cubicBezTo>
                  <a:cubicBezTo>
                    <a:pt x="13" y="21"/>
                    <a:pt x="13" y="21"/>
                    <a:pt x="13" y="21"/>
                  </a:cubicBezTo>
                  <a:cubicBezTo>
                    <a:pt x="11" y="21"/>
                    <a:pt x="10" y="20"/>
                    <a:pt x="10" y="19"/>
                  </a:cubicBezTo>
                  <a:cubicBezTo>
                    <a:pt x="10" y="13"/>
                    <a:pt x="10" y="13"/>
                    <a:pt x="10" y="13"/>
                  </a:cubicBezTo>
                  <a:cubicBezTo>
                    <a:pt x="10" y="11"/>
                    <a:pt x="11" y="10"/>
                    <a:pt x="13" y="10"/>
                  </a:cubicBezTo>
                  <a:cubicBezTo>
                    <a:pt x="19" y="10"/>
                    <a:pt x="19" y="10"/>
                    <a:pt x="19" y="10"/>
                  </a:cubicBezTo>
                  <a:cubicBezTo>
                    <a:pt x="20" y="10"/>
                    <a:pt x="21" y="11"/>
                    <a:pt x="21" y="13"/>
                  </a:cubicBezTo>
                  <a:lnTo>
                    <a:pt x="21" y="19"/>
                  </a:lnTo>
                  <a:close/>
                </a:path>
              </a:pathLst>
            </a:custGeom>
            <a:grpFill/>
            <a:ln>
              <a:noFill/>
            </a:ln>
          </p:spPr>
          <p:txBody>
            <a:bodyPr spcFirstLastPara="1" wrap="square" lIns="121900" tIns="60933" rIns="121900" bIns="60933" anchor="t" anchorCtr="0">
              <a:noAutofit/>
            </a:bodyPr>
            <a:lstStyle/>
            <a:p>
              <a:endParaRPr sz="2400">
                <a:solidFill>
                  <a:schemeClr val="dk1"/>
                </a:solidFill>
                <a:latin typeface="Roboto Condensed"/>
                <a:ea typeface="Roboto Condensed"/>
                <a:cs typeface="Roboto Condensed"/>
                <a:sym typeface="Roboto Condensed"/>
              </a:endParaRPr>
            </a:p>
          </p:txBody>
        </p:sp>
        <p:sp>
          <p:nvSpPr>
            <p:cNvPr id="15590" name="Google Shape;15590;p293"/>
            <p:cNvSpPr/>
            <p:nvPr/>
          </p:nvSpPr>
          <p:spPr>
            <a:xfrm>
              <a:off x="7905750" y="3998913"/>
              <a:ext cx="266700" cy="317500"/>
            </a:xfrm>
            <a:custGeom>
              <a:avLst/>
              <a:gdLst/>
              <a:ahLst/>
              <a:cxnLst/>
              <a:rect l="l" t="t" r="r" b="b"/>
              <a:pathLst>
                <a:path w="104" h="124" extrusionOk="0">
                  <a:moveTo>
                    <a:pt x="97" y="0"/>
                  </a:moveTo>
                  <a:cubicBezTo>
                    <a:pt x="86" y="0"/>
                    <a:pt x="86" y="0"/>
                    <a:pt x="86" y="0"/>
                  </a:cubicBezTo>
                  <a:cubicBezTo>
                    <a:pt x="86" y="6"/>
                    <a:pt x="86" y="6"/>
                    <a:pt x="86" y="6"/>
                  </a:cubicBezTo>
                  <a:cubicBezTo>
                    <a:pt x="87" y="7"/>
                    <a:pt x="88" y="8"/>
                    <a:pt x="88" y="10"/>
                  </a:cubicBezTo>
                  <a:cubicBezTo>
                    <a:pt x="88" y="12"/>
                    <a:pt x="86" y="14"/>
                    <a:pt x="83" y="14"/>
                  </a:cubicBezTo>
                  <a:cubicBezTo>
                    <a:pt x="80" y="14"/>
                    <a:pt x="78" y="12"/>
                    <a:pt x="78" y="10"/>
                  </a:cubicBezTo>
                  <a:cubicBezTo>
                    <a:pt x="78" y="8"/>
                    <a:pt x="79" y="7"/>
                    <a:pt x="80" y="6"/>
                  </a:cubicBezTo>
                  <a:cubicBezTo>
                    <a:pt x="80" y="0"/>
                    <a:pt x="80" y="0"/>
                    <a:pt x="80" y="0"/>
                  </a:cubicBezTo>
                  <a:cubicBezTo>
                    <a:pt x="65" y="0"/>
                    <a:pt x="65" y="0"/>
                    <a:pt x="65" y="0"/>
                  </a:cubicBezTo>
                  <a:cubicBezTo>
                    <a:pt x="65" y="6"/>
                    <a:pt x="65" y="6"/>
                    <a:pt x="65" y="6"/>
                  </a:cubicBezTo>
                  <a:cubicBezTo>
                    <a:pt x="66" y="7"/>
                    <a:pt x="67" y="8"/>
                    <a:pt x="67" y="10"/>
                  </a:cubicBezTo>
                  <a:cubicBezTo>
                    <a:pt x="67" y="12"/>
                    <a:pt x="65" y="14"/>
                    <a:pt x="62" y="14"/>
                  </a:cubicBezTo>
                  <a:cubicBezTo>
                    <a:pt x="60" y="14"/>
                    <a:pt x="57" y="12"/>
                    <a:pt x="57" y="10"/>
                  </a:cubicBezTo>
                  <a:cubicBezTo>
                    <a:pt x="57" y="8"/>
                    <a:pt x="58" y="7"/>
                    <a:pt x="59" y="6"/>
                  </a:cubicBezTo>
                  <a:cubicBezTo>
                    <a:pt x="59" y="0"/>
                    <a:pt x="59" y="0"/>
                    <a:pt x="59" y="0"/>
                  </a:cubicBezTo>
                  <a:cubicBezTo>
                    <a:pt x="44" y="0"/>
                    <a:pt x="44" y="0"/>
                    <a:pt x="44" y="0"/>
                  </a:cubicBezTo>
                  <a:cubicBezTo>
                    <a:pt x="44" y="6"/>
                    <a:pt x="44" y="6"/>
                    <a:pt x="44" y="6"/>
                  </a:cubicBezTo>
                  <a:cubicBezTo>
                    <a:pt x="45" y="7"/>
                    <a:pt x="46" y="8"/>
                    <a:pt x="46" y="10"/>
                  </a:cubicBezTo>
                  <a:cubicBezTo>
                    <a:pt x="46" y="12"/>
                    <a:pt x="44" y="14"/>
                    <a:pt x="41" y="14"/>
                  </a:cubicBezTo>
                  <a:cubicBezTo>
                    <a:pt x="39" y="14"/>
                    <a:pt x="37" y="12"/>
                    <a:pt x="37" y="10"/>
                  </a:cubicBezTo>
                  <a:cubicBezTo>
                    <a:pt x="37" y="8"/>
                    <a:pt x="37" y="7"/>
                    <a:pt x="39" y="6"/>
                  </a:cubicBezTo>
                  <a:cubicBezTo>
                    <a:pt x="39" y="0"/>
                    <a:pt x="39" y="0"/>
                    <a:pt x="39" y="0"/>
                  </a:cubicBezTo>
                  <a:cubicBezTo>
                    <a:pt x="23" y="0"/>
                    <a:pt x="23" y="0"/>
                    <a:pt x="23" y="0"/>
                  </a:cubicBezTo>
                  <a:cubicBezTo>
                    <a:pt x="23" y="6"/>
                    <a:pt x="23" y="6"/>
                    <a:pt x="23" y="6"/>
                  </a:cubicBezTo>
                  <a:cubicBezTo>
                    <a:pt x="24" y="7"/>
                    <a:pt x="25" y="8"/>
                    <a:pt x="25" y="10"/>
                  </a:cubicBezTo>
                  <a:cubicBezTo>
                    <a:pt x="25" y="12"/>
                    <a:pt x="23" y="14"/>
                    <a:pt x="20" y="14"/>
                  </a:cubicBezTo>
                  <a:cubicBezTo>
                    <a:pt x="18" y="14"/>
                    <a:pt x="16" y="12"/>
                    <a:pt x="16" y="10"/>
                  </a:cubicBezTo>
                  <a:cubicBezTo>
                    <a:pt x="16" y="8"/>
                    <a:pt x="17" y="7"/>
                    <a:pt x="18" y="6"/>
                  </a:cubicBezTo>
                  <a:cubicBezTo>
                    <a:pt x="18" y="0"/>
                    <a:pt x="18" y="0"/>
                    <a:pt x="18" y="0"/>
                  </a:cubicBezTo>
                  <a:cubicBezTo>
                    <a:pt x="6" y="0"/>
                    <a:pt x="6" y="0"/>
                    <a:pt x="6" y="0"/>
                  </a:cubicBezTo>
                  <a:cubicBezTo>
                    <a:pt x="3" y="0"/>
                    <a:pt x="0" y="3"/>
                    <a:pt x="0" y="7"/>
                  </a:cubicBezTo>
                  <a:cubicBezTo>
                    <a:pt x="0" y="117"/>
                    <a:pt x="0" y="117"/>
                    <a:pt x="0" y="117"/>
                  </a:cubicBezTo>
                  <a:cubicBezTo>
                    <a:pt x="0" y="121"/>
                    <a:pt x="3" y="124"/>
                    <a:pt x="6" y="124"/>
                  </a:cubicBezTo>
                  <a:cubicBezTo>
                    <a:pt x="74" y="124"/>
                    <a:pt x="74" y="124"/>
                    <a:pt x="74" y="124"/>
                  </a:cubicBezTo>
                  <a:cubicBezTo>
                    <a:pt x="77" y="124"/>
                    <a:pt x="80" y="122"/>
                    <a:pt x="82" y="120"/>
                  </a:cubicBezTo>
                  <a:cubicBezTo>
                    <a:pt x="99" y="104"/>
                    <a:pt x="99" y="104"/>
                    <a:pt x="99" y="104"/>
                  </a:cubicBezTo>
                  <a:cubicBezTo>
                    <a:pt x="102" y="101"/>
                    <a:pt x="104" y="97"/>
                    <a:pt x="104" y="93"/>
                  </a:cubicBezTo>
                  <a:cubicBezTo>
                    <a:pt x="104" y="7"/>
                    <a:pt x="104" y="7"/>
                    <a:pt x="104" y="7"/>
                  </a:cubicBezTo>
                  <a:cubicBezTo>
                    <a:pt x="104" y="3"/>
                    <a:pt x="101" y="0"/>
                    <a:pt x="97" y="0"/>
                  </a:cubicBezTo>
                  <a:close/>
                  <a:moveTo>
                    <a:pt x="98" y="93"/>
                  </a:moveTo>
                  <a:cubicBezTo>
                    <a:pt x="98" y="96"/>
                    <a:pt x="96" y="97"/>
                    <a:pt x="94" y="97"/>
                  </a:cubicBezTo>
                  <a:cubicBezTo>
                    <a:pt x="83" y="97"/>
                    <a:pt x="83" y="97"/>
                    <a:pt x="83" y="97"/>
                  </a:cubicBezTo>
                  <a:cubicBezTo>
                    <a:pt x="80" y="97"/>
                    <a:pt x="78" y="100"/>
                    <a:pt x="78" y="103"/>
                  </a:cubicBezTo>
                  <a:cubicBezTo>
                    <a:pt x="78" y="114"/>
                    <a:pt x="78" y="114"/>
                    <a:pt x="78" y="114"/>
                  </a:cubicBezTo>
                  <a:cubicBezTo>
                    <a:pt x="78" y="116"/>
                    <a:pt x="76" y="117"/>
                    <a:pt x="74" y="117"/>
                  </a:cubicBezTo>
                  <a:cubicBezTo>
                    <a:pt x="11" y="117"/>
                    <a:pt x="11" y="117"/>
                    <a:pt x="11" y="117"/>
                  </a:cubicBezTo>
                  <a:cubicBezTo>
                    <a:pt x="8" y="117"/>
                    <a:pt x="6" y="115"/>
                    <a:pt x="6" y="112"/>
                  </a:cubicBezTo>
                  <a:cubicBezTo>
                    <a:pt x="6" y="38"/>
                    <a:pt x="6" y="38"/>
                    <a:pt x="6" y="38"/>
                  </a:cubicBezTo>
                  <a:cubicBezTo>
                    <a:pt x="6" y="35"/>
                    <a:pt x="8" y="32"/>
                    <a:pt x="11" y="32"/>
                  </a:cubicBezTo>
                  <a:cubicBezTo>
                    <a:pt x="92" y="32"/>
                    <a:pt x="92" y="32"/>
                    <a:pt x="92" y="32"/>
                  </a:cubicBezTo>
                  <a:cubicBezTo>
                    <a:pt x="95" y="32"/>
                    <a:pt x="98" y="35"/>
                    <a:pt x="98" y="38"/>
                  </a:cubicBezTo>
                  <a:lnTo>
                    <a:pt x="98" y="93"/>
                  </a:lnTo>
                  <a:close/>
                </a:path>
              </a:pathLst>
            </a:custGeom>
            <a:grpFill/>
            <a:ln>
              <a:noFill/>
            </a:ln>
          </p:spPr>
          <p:txBody>
            <a:bodyPr spcFirstLastPara="1" wrap="square" lIns="121900" tIns="60933" rIns="121900" bIns="60933" anchor="t" anchorCtr="0">
              <a:noAutofit/>
            </a:bodyPr>
            <a:lstStyle/>
            <a:p>
              <a:endParaRPr sz="2400">
                <a:solidFill>
                  <a:schemeClr val="dk1"/>
                </a:solidFill>
                <a:latin typeface="Roboto Condensed"/>
                <a:ea typeface="Roboto Condensed"/>
                <a:cs typeface="Roboto Condensed"/>
                <a:sym typeface="Roboto Condensed"/>
              </a:endParaRPr>
            </a:p>
          </p:txBody>
        </p:sp>
      </p:grpSp>
      <p:sp>
        <p:nvSpPr>
          <p:cNvPr id="65" name="CuadroTexto 64">
            <a:extLst>
              <a:ext uri="{FF2B5EF4-FFF2-40B4-BE49-F238E27FC236}">
                <a16:creationId xmlns:a16="http://schemas.microsoft.com/office/drawing/2014/main" id="{F9A85FB1-D21C-40FC-B5FB-C2C947AE4645}"/>
              </a:ext>
            </a:extLst>
          </p:cNvPr>
          <p:cNvSpPr txBox="1"/>
          <p:nvPr/>
        </p:nvSpPr>
        <p:spPr>
          <a:xfrm>
            <a:off x="4058800" y="9944"/>
            <a:ext cx="4278633" cy="636071"/>
          </a:xfrm>
          <a:prstGeom prst="rect">
            <a:avLst/>
          </a:prstGeom>
          <a:noFill/>
          <a:ln>
            <a:noFill/>
          </a:ln>
        </p:spPr>
        <p:txBody>
          <a:bodyPr spcFirstLastPara="1" vert="horz" wrap="square" lIns="0" tIns="0" rIns="0" bIns="0" rtlCol="0" anchor="ctr" anchorCtr="0">
            <a:noAutofit/>
          </a:bodyPr>
          <a:lstStyle>
            <a:defPPr>
              <a:defRPr lang="en-US"/>
            </a:defPPr>
            <a:lvl1pPr marR="0" lvl="0" algn="ctr">
              <a:spcBef>
                <a:spcPts val="0"/>
              </a:spcBef>
              <a:spcAft>
                <a:spcPts val="0"/>
              </a:spcAft>
              <a:buClr>
                <a:srgbClr val="929292"/>
              </a:buClr>
              <a:buSzPts val="2800"/>
              <a:buFont typeface="Roboto Condensed"/>
              <a:buNone/>
              <a:defRPr sz="5600" b="1" i="0" u="none" strike="noStrike" cap="none">
                <a:solidFill>
                  <a:srgbClr val="462460"/>
                </a:solidFill>
                <a:latin typeface="Roboto Condensed"/>
                <a:ea typeface="Roboto Condensed"/>
                <a:cs typeface="Roboto Condensed"/>
              </a:defRPr>
            </a:lvl1pPr>
            <a:lvl2pPr lvl="1">
              <a:spcBef>
                <a:spcPts val="0"/>
              </a:spcBef>
              <a:spcAft>
                <a:spcPts val="0"/>
              </a:spcAft>
              <a:buSzPts val="1400"/>
              <a:buNone/>
              <a:defRPr sz="3600"/>
            </a:lvl2pPr>
            <a:lvl3pPr lvl="2">
              <a:spcBef>
                <a:spcPts val="0"/>
              </a:spcBef>
              <a:spcAft>
                <a:spcPts val="0"/>
              </a:spcAft>
              <a:buSzPts val="1400"/>
              <a:buNone/>
              <a:defRPr sz="3600"/>
            </a:lvl3pPr>
            <a:lvl4pPr lvl="3">
              <a:spcBef>
                <a:spcPts val="0"/>
              </a:spcBef>
              <a:spcAft>
                <a:spcPts val="0"/>
              </a:spcAft>
              <a:buSzPts val="1400"/>
              <a:buNone/>
              <a:defRPr sz="3600"/>
            </a:lvl4pPr>
            <a:lvl5pPr lvl="4">
              <a:spcBef>
                <a:spcPts val="0"/>
              </a:spcBef>
              <a:spcAft>
                <a:spcPts val="0"/>
              </a:spcAft>
              <a:buSzPts val="1400"/>
              <a:buNone/>
              <a:defRPr sz="3600"/>
            </a:lvl5pPr>
            <a:lvl6pPr lvl="5">
              <a:spcBef>
                <a:spcPts val="0"/>
              </a:spcBef>
              <a:spcAft>
                <a:spcPts val="0"/>
              </a:spcAft>
              <a:buSzPts val="1400"/>
              <a:buNone/>
              <a:defRPr sz="3600"/>
            </a:lvl6pPr>
            <a:lvl7pPr lvl="6">
              <a:spcBef>
                <a:spcPts val="0"/>
              </a:spcBef>
              <a:spcAft>
                <a:spcPts val="0"/>
              </a:spcAft>
              <a:buSzPts val="1400"/>
              <a:buNone/>
              <a:defRPr sz="3600"/>
            </a:lvl7pPr>
            <a:lvl8pPr lvl="7">
              <a:spcBef>
                <a:spcPts val="0"/>
              </a:spcBef>
              <a:spcAft>
                <a:spcPts val="0"/>
              </a:spcAft>
              <a:buSzPts val="1400"/>
              <a:buNone/>
              <a:defRPr sz="3600"/>
            </a:lvl8pPr>
            <a:lvl9pPr lvl="8">
              <a:spcBef>
                <a:spcPts val="0"/>
              </a:spcBef>
              <a:spcAft>
                <a:spcPts val="0"/>
              </a:spcAft>
              <a:buSzPts val="1400"/>
              <a:buNone/>
              <a:defRPr sz="3600"/>
            </a:lvl9pPr>
          </a:lstStyle>
          <a:p>
            <a:r>
              <a:rPr lang="es-ES" sz="3734" dirty="0">
                <a:solidFill>
                  <a:schemeClr val="accent1">
                    <a:lumMod val="20000"/>
                    <a:lumOff val="80000"/>
                  </a:schemeClr>
                </a:solidFill>
                <a:sym typeface="Roboto Condensed"/>
              </a:rPr>
              <a:t>PILAR CONTRIBUTIVO</a:t>
            </a:r>
            <a:endParaRPr lang="es-CO" sz="3734" dirty="0">
              <a:solidFill>
                <a:schemeClr val="accent1">
                  <a:lumMod val="20000"/>
                  <a:lumOff val="80000"/>
                </a:schemeClr>
              </a:solidFill>
              <a:sym typeface="Roboto Condensed"/>
            </a:endParaRPr>
          </a:p>
        </p:txBody>
      </p:sp>
      <p:sp>
        <p:nvSpPr>
          <p:cNvPr id="66" name="Google Shape;11738;p225">
            <a:extLst>
              <a:ext uri="{FF2B5EF4-FFF2-40B4-BE49-F238E27FC236}">
                <a16:creationId xmlns:a16="http://schemas.microsoft.com/office/drawing/2014/main" id="{7F78E943-69BE-445A-B265-43649303FB18}"/>
              </a:ext>
            </a:extLst>
          </p:cNvPr>
          <p:cNvSpPr txBox="1">
            <a:spLocks/>
          </p:cNvSpPr>
          <p:nvPr/>
        </p:nvSpPr>
        <p:spPr>
          <a:xfrm>
            <a:off x="1882940" y="593495"/>
            <a:ext cx="8208804" cy="340335"/>
          </a:xfrm>
          <a:prstGeom prst="rect">
            <a:avLst/>
          </a:prstGeom>
          <a:noFill/>
          <a:ln>
            <a:noFill/>
          </a:ln>
        </p:spPr>
        <p:txBody>
          <a:bodyPr spcFirstLastPara="1" vert="horz" wrap="square" lIns="0" tIns="0" rIns="0" bIns="0" rtlCol="0" anchor="ctr" anchorCtr="0">
            <a:noAutofit/>
          </a:bodyPr>
          <a:lstStyle>
            <a:defPPr>
              <a:defRPr lang="en-US"/>
            </a:defPPr>
            <a:lvl1pPr marL="914400" marR="0" lvl="0" indent="-457200" algn="ctr">
              <a:spcBef>
                <a:spcPts val="0"/>
              </a:spcBef>
              <a:spcAft>
                <a:spcPts val="0"/>
              </a:spcAft>
              <a:buClr>
                <a:srgbClr val="929292"/>
              </a:buClr>
              <a:buSzPts val="2800"/>
              <a:buFont typeface="Roboto Condensed"/>
              <a:buNone/>
              <a:defRPr sz="3600" b="1" i="0" u="none" strike="noStrike" cap="none">
                <a:solidFill>
                  <a:srgbClr val="462460"/>
                </a:solidFill>
                <a:latin typeface="Roboto Condensed"/>
                <a:ea typeface="Roboto Condensed"/>
                <a:cs typeface="Roboto Condensed"/>
              </a:defRPr>
            </a:lvl1pPr>
            <a:lvl2pPr marL="1828800" marR="0" lvl="1" indent="-457200">
              <a:spcBef>
                <a:spcPts val="480"/>
              </a:spcBef>
              <a:spcAft>
                <a:spcPts val="0"/>
              </a:spcAft>
              <a:buClr>
                <a:schemeClr val="dk1"/>
              </a:buClr>
              <a:buSzPts val="1200"/>
              <a:buFont typeface="Arial"/>
              <a:buNone/>
              <a:defRPr sz="2400" b="0" i="0" u="none" strike="noStrike" cap="none">
                <a:solidFill>
                  <a:schemeClr val="dk1"/>
                </a:solidFill>
                <a:latin typeface="Roboto Condensed"/>
                <a:ea typeface="Roboto Condensed"/>
                <a:cs typeface="Roboto Condensed"/>
              </a:defRPr>
            </a:lvl2pPr>
            <a:lvl3pPr marL="2743200" marR="0" lvl="2" indent="-457200">
              <a:spcBef>
                <a:spcPts val="400"/>
              </a:spcBef>
              <a:spcAft>
                <a:spcPts val="0"/>
              </a:spcAft>
              <a:buClr>
                <a:schemeClr val="dk1"/>
              </a:buClr>
              <a:buSzPts val="1000"/>
              <a:buFont typeface="Arial"/>
              <a:buNone/>
              <a:defRPr sz="2000" b="0" i="0" u="none" strike="noStrike" cap="none">
                <a:solidFill>
                  <a:schemeClr val="dk1"/>
                </a:solidFill>
                <a:latin typeface="Roboto Condensed"/>
                <a:ea typeface="Roboto Condensed"/>
                <a:cs typeface="Roboto Condensed"/>
              </a:defRPr>
            </a:lvl3pPr>
            <a:lvl4pPr marL="3657600" marR="0" lvl="3" indent="-457200">
              <a:spcBef>
                <a:spcPts val="360"/>
              </a:spcBef>
              <a:spcAft>
                <a:spcPts val="0"/>
              </a:spcAft>
              <a:buClr>
                <a:schemeClr val="dk1"/>
              </a:buClr>
              <a:buSzPts val="900"/>
              <a:buFont typeface="Arial"/>
              <a:buNone/>
              <a:defRPr b="0" i="0" u="none" strike="noStrike" cap="none">
                <a:solidFill>
                  <a:schemeClr val="dk1"/>
                </a:solidFill>
                <a:latin typeface="Roboto Condensed"/>
                <a:ea typeface="Roboto Condensed"/>
                <a:cs typeface="Roboto Condensed"/>
              </a:defRPr>
            </a:lvl4pPr>
            <a:lvl5pPr marL="4572000" marR="0" lvl="4" indent="-457200">
              <a:spcBef>
                <a:spcPts val="360"/>
              </a:spcBef>
              <a:spcAft>
                <a:spcPts val="0"/>
              </a:spcAft>
              <a:buClr>
                <a:schemeClr val="dk1"/>
              </a:buClr>
              <a:buSzPts val="900"/>
              <a:buFont typeface="Arial"/>
              <a:buNone/>
              <a:defRPr b="0" i="0" u="none" strike="noStrike" cap="none">
                <a:solidFill>
                  <a:schemeClr val="dk1"/>
                </a:solidFill>
                <a:latin typeface="Roboto Condensed"/>
                <a:ea typeface="Roboto Condensed"/>
                <a:cs typeface="Roboto Condensed"/>
              </a:defRPr>
            </a:lvl5pPr>
            <a:lvl6pPr marL="5486400" marR="0" lvl="5" indent="-457200">
              <a:spcBef>
                <a:spcPts val="360"/>
              </a:spcBef>
              <a:spcAft>
                <a:spcPts val="0"/>
              </a:spcAft>
              <a:buClr>
                <a:schemeClr val="dk1"/>
              </a:buClr>
              <a:buSzPts val="900"/>
              <a:buFont typeface="Arial"/>
              <a:buNone/>
              <a:defRPr b="0" i="0" u="none" strike="noStrike" cap="none">
                <a:solidFill>
                  <a:schemeClr val="dk1"/>
                </a:solidFill>
                <a:latin typeface="Roboto Condensed"/>
                <a:ea typeface="Roboto Condensed"/>
                <a:cs typeface="Roboto Condensed"/>
              </a:defRPr>
            </a:lvl6pPr>
            <a:lvl7pPr marL="6400800" marR="0" lvl="6" indent="-457200">
              <a:spcBef>
                <a:spcPts val="360"/>
              </a:spcBef>
              <a:spcAft>
                <a:spcPts val="0"/>
              </a:spcAft>
              <a:buClr>
                <a:schemeClr val="dk1"/>
              </a:buClr>
              <a:buSzPts val="900"/>
              <a:buFont typeface="Arial"/>
              <a:buNone/>
              <a:defRPr b="0" i="0" u="none" strike="noStrike" cap="none">
                <a:solidFill>
                  <a:schemeClr val="dk1"/>
                </a:solidFill>
                <a:latin typeface="Roboto Condensed"/>
                <a:ea typeface="Roboto Condensed"/>
                <a:cs typeface="Roboto Condensed"/>
              </a:defRPr>
            </a:lvl7pPr>
            <a:lvl8pPr marL="7315200" marR="0" lvl="7" indent="-457200">
              <a:spcBef>
                <a:spcPts val="360"/>
              </a:spcBef>
              <a:spcAft>
                <a:spcPts val="0"/>
              </a:spcAft>
              <a:buClr>
                <a:schemeClr val="dk1"/>
              </a:buClr>
              <a:buSzPts val="900"/>
              <a:buFont typeface="Arial"/>
              <a:buNone/>
              <a:defRPr b="0" i="0" u="none" strike="noStrike" cap="none">
                <a:solidFill>
                  <a:schemeClr val="dk1"/>
                </a:solidFill>
                <a:latin typeface="Roboto Condensed"/>
                <a:ea typeface="Roboto Condensed"/>
                <a:cs typeface="Roboto Condensed"/>
              </a:defRPr>
            </a:lvl8pPr>
            <a:lvl9pPr marL="8229600" marR="0" lvl="8" indent="-457200">
              <a:spcBef>
                <a:spcPts val="360"/>
              </a:spcBef>
              <a:spcAft>
                <a:spcPts val="0"/>
              </a:spcAft>
              <a:buClr>
                <a:schemeClr val="dk1"/>
              </a:buClr>
              <a:buSzPts val="900"/>
              <a:buFont typeface="Arial"/>
              <a:buNone/>
              <a:defRPr b="0" i="0" u="none" strike="noStrike" cap="none">
                <a:solidFill>
                  <a:schemeClr val="dk1"/>
                </a:solidFill>
                <a:latin typeface="Roboto Condensed"/>
                <a:ea typeface="Roboto Condensed"/>
                <a:cs typeface="Roboto Condensed"/>
              </a:defRPr>
            </a:lvl9pPr>
          </a:lstStyle>
          <a:p>
            <a:r>
              <a:rPr lang="en-US" sz="2133" dirty="0">
                <a:solidFill>
                  <a:schemeClr val="accent1">
                    <a:lumMod val="20000"/>
                    <a:lumOff val="80000"/>
                  </a:schemeClr>
                </a:solidFill>
                <a:sym typeface="Roboto Condensed"/>
              </a:rPr>
              <a:t>PENSIONES ESPECIALES</a:t>
            </a:r>
          </a:p>
        </p:txBody>
      </p:sp>
      <p:sp>
        <p:nvSpPr>
          <p:cNvPr id="68" name="Google Shape;15582;p293">
            <a:extLst>
              <a:ext uri="{FF2B5EF4-FFF2-40B4-BE49-F238E27FC236}">
                <a16:creationId xmlns:a16="http://schemas.microsoft.com/office/drawing/2014/main" id="{7F266121-7578-46CA-AA92-051321B4E3EA}"/>
              </a:ext>
            </a:extLst>
          </p:cNvPr>
          <p:cNvSpPr txBox="1"/>
          <p:nvPr/>
        </p:nvSpPr>
        <p:spPr>
          <a:xfrm>
            <a:off x="672958" y="2142346"/>
            <a:ext cx="2222533" cy="369277"/>
          </a:xfrm>
          <a:prstGeom prst="rect">
            <a:avLst/>
          </a:prstGeom>
          <a:noFill/>
          <a:ln>
            <a:noFill/>
          </a:ln>
        </p:spPr>
        <p:txBody>
          <a:bodyPr spcFirstLastPara="1" wrap="square" lIns="121900" tIns="60933" rIns="121900" bIns="60933" anchor="t" anchorCtr="0">
            <a:spAutoFit/>
          </a:bodyPr>
          <a:lstStyle/>
          <a:p>
            <a:pPr algn="ctr"/>
            <a:r>
              <a:rPr lang="es-ES_tradnl" sz="1600" b="1" dirty="0">
                <a:solidFill>
                  <a:schemeClr val="accent1">
                    <a:lumMod val="20000"/>
                    <a:lumOff val="80000"/>
                  </a:schemeClr>
                </a:solidFill>
                <a:latin typeface="Roboto Condensed"/>
                <a:ea typeface="Roboto Condensed"/>
                <a:cs typeface="Roboto Condensed"/>
                <a:sym typeface="Roboto Condensed"/>
              </a:rPr>
              <a:t>TIPO DE PENSION</a:t>
            </a:r>
          </a:p>
        </p:txBody>
      </p:sp>
      <p:sp>
        <p:nvSpPr>
          <p:cNvPr id="69" name="Google Shape;15583;p293">
            <a:extLst>
              <a:ext uri="{FF2B5EF4-FFF2-40B4-BE49-F238E27FC236}">
                <a16:creationId xmlns:a16="http://schemas.microsoft.com/office/drawing/2014/main" id="{8871D16B-38A4-42C5-8C9D-0E9E611D23B6}"/>
              </a:ext>
            </a:extLst>
          </p:cNvPr>
          <p:cNvSpPr txBox="1"/>
          <p:nvPr/>
        </p:nvSpPr>
        <p:spPr>
          <a:xfrm>
            <a:off x="192731" y="2979532"/>
            <a:ext cx="2801021" cy="615499"/>
          </a:xfrm>
          <a:prstGeom prst="rect">
            <a:avLst/>
          </a:prstGeom>
          <a:noFill/>
          <a:ln>
            <a:noFill/>
          </a:ln>
        </p:spPr>
        <p:txBody>
          <a:bodyPr spcFirstLastPara="1" wrap="square" lIns="121900" tIns="60933" rIns="121900" bIns="60933" anchor="t" anchorCtr="0">
            <a:spAutoFit/>
          </a:bodyPr>
          <a:lstStyle/>
          <a:p>
            <a:pPr algn="ctr"/>
            <a:r>
              <a:rPr lang="en-US" sz="1600" b="1" dirty="0">
                <a:solidFill>
                  <a:schemeClr val="tx2">
                    <a:lumMod val="50000"/>
                  </a:schemeClr>
                </a:solidFill>
                <a:latin typeface="Roboto Condensed"/>
                <a:ea typeface="Roboto Condensed"/>
                <a:cs typeface="Roboto Condensed"/>
                <a:sym typeface="Roboto Condensed"/>
              </a:rPr>
              <a:t>ART 35. PENSION POR HIJOS CONDICION DISCAPACIDAD</a:t>
            </a:r>
            <a:endParaRPr sz="1600" b="1" dirty="0">
              <a:solidFill>
                <a:schemeClr val="tx2">
                  <a:lumMod val="50000"/>
                </a:schemeClr>
              </a:solidFill>
              <a:latin typeface="Roboto Condensed"/>
              <a:ea typeface="Roboto Condensed"/>
              <a:cs typeface="Roboto Condensed"/>
              <a:sym typeface="Roboto Condensed"/>
            </a:endParaRPr>
          </a:p>
        </p:txBody>
      </p:sp>
      <p:sp>
        <p:nvSpPr>
          <p:cNvPr id="71" name="Google Shape;15585;p293">
            <a:extLst>
              <a:ext uri="{FF2B5EF4-FFF2-40B4-BE49-F238E27FC236}">
                <a16:creationId xmlns:a16="http://schemas.microsoft.com/office/drawing/2014/main" id="{284A08BC-3EE9-42BB-BD0D-7AD2ADF49A79}"/>
              </a:ext>
            </a:extLst>
          </p:cNvPr>
          <p:cNvSpPr txBox="1"/>
          <p:nvPr/>
        </p:nvSpPr>
        <p:spPr>
          <a:xfrm>
            <a:off x="149458" y="4995932"/>
            <a:ext cx="2987758" cy="615499"/>
          </a:xfrm>
          <a:prstGeom prst="rect">
            <a:avLst/>
          </a:prstGeom>
          <a:noFill/>
          <a:ln>
            <a:noFill/>
          </a:ln>
        </p:spPr>
        <p:txBody>
          <a:bodyPr spcFirstLastPara="1" wrap="square" lIns="121900" tIns="60933" rIns="121900" bIns="60933" anchor="t" anchorCtr="0">
            <a:spAutoFit/>
          </a:bodyPr>
          <a:lstStyle/>
          <a:p>
            <a:pPr algn="ctr"/>
            <a:r>
              <a:rPr lang="en-US" sz="1600" b="1" dirty="0">
                <a:solidFill>
                  <a:schemeClr val="tx2">
                    <a:lumMod val="50000"/>
                  </a:schemeClr>
                </a:solidFill>
                <a:latin typeface="Roboto Condensed"/>
                <a:ea typeface="Roboto Condensed"/>
                <a:cs typeface="Roboto Condensed"/>
                <a:sym typeface="Roboto Condensed"/>
              </a:rPr>
              <a:t>Art 89. PENSION ANTICIPADA DE VEJEZ POR INVALIDEZ</a:t>
            </a:r>
            <a:endParaRPr sz="1600" b="1" dirty="0">
              <a:solidFill>
                <a:schemeClr val="tx2">
                  <a:lumMod val="50000"/>
                </a:schemeClr>
              </a:solidFill>
              <a:latin typeface="Roboto Condensed"/>
              <a:ea typeface="Roboto Condensed"/>
              <a:cs typeface="Roboto Condensed"/>
              <a:sym typeface="Roboto Condensed"/>
            </a:endParaRPr>
          </a:p>
        </p:txBody>
      </p:sp>
      <p:sp>
        <p:nvSpPr>
          <p:cNvPr id="6" name="CuadroTexto 5">
            <a:extLst>
              <a:ext uri="{FF2B5EF4-FFF2-40B4-BE49-F238E27FC236}">
                <a16:creationId xmlns:a16="http://schemas.microsoft.com/office/drawing/2014/main" id="{E0851329-DE52-4A88-B572-11689ACB29F4}"/>
              </a:ext>
            </a:extLst>
          </p:cNvPr>
          <p:cNvSpPr txBox="1"/>
          <p:nvPr/>
        </p:nvSpPr>
        <p:spPr>
          <a:xfrm>
            <a:off x="3498114" y="2138827"/>
            <a:ext cx="638316" cy="338554"/>
          </a:xfrm>
          <a:prstGeom prst="rect">
            <a:avLst/>
          </a:prstGeom>
          <a:noFill/>
        </p:spPr>
        <p:txBody>
          <a:bodyPr wrap="none" rtlCol="0">
            <a:spAutoFit/>
          </a:bodyPr>
          <a:lstStyle/>
          <a:p>
            <a:r>
              <a:rPr lang="es-ES" sz="1600" b="1" dirty="0">
                <a:solidFill>
                  <a:schemeClr val="accent1">
                    <a:lumMod val="20000"/>
                    <a:lumOff val="80000"/>
                  </a:schemeClr>
                </a:solidFill>
                <a:latin typeface="Roboto Condensed"/>
                <a:ea typeface="Roboto Condensed"/>
              </a:rPr>
              <a:t>EDAD</a:t>
            </a:r>
            <a:endParaRPr lang="es-CO" sz="1600" b="1" dirty="0">
              <a:solidFill>
                <a:schemeClr val="accent1">
                  <a:lumMod val="20000"/>
                  <a:lumOff val="80000"/>
                </a:schemeClr>
              </a:solidFill>
              <a:latin typeface="Roboto Condensed"/>
              <a:ea typeface="Roboto Condensed"/>
            </a:endParaRPr>
          </a:p>
        </p:txBody>
      </p:sp>
      <p:sp>
        <p:nvSpPr>
          <p:cNvPr id="93" name="CuadroTexto 92">
            <a:extLst>
              <a:ext uri="{FF2B5EF4-FFF2-40B4-BE49-F238E27FC236}">
                <a16:creationId xmlns:a16="http://schemas.microsoft.com/office/drawing/2014/main" id="{2E591165-07B1-4E56-8C4F-EE831EF219C1}"/>
              </a:ext>
            </a:extLst>
          </p:cNvPr>
          <p:cNvSpPr txBox="1"/>
          <p:nvPr/>
        </p:nvSpPr>
        <p:spPr>
          <a:xfrm>
            <a:off x="6370039" y="2138827"/>
            <a:ext cx="1207382" cy="338554"/>
          </a:xfrm>
          <a:prstGeom prst="rect">
            <a:avLst/>
          </a:prstGeom>
          <a:noFill/>
        </p:spPr>
        <p:txBody>
          <a:bodyPr wrap="none" rtlCol="0">
            <a:spAutoFit/>
          </a:bodyPr>
          <a:lstStyle/>
          <a:p>
            <a:r>
              <a:rPr lang="es-ES" sz="1600" b="1" dirty="0">
                <a:solidFill>
                  <a:schemeClr val="accent1">
                    <a:lumMod val="20000"/>
                    <a:lumOff val="80000"/>
                  </a:schemeClr>
                </a:solidFill>
                <a:latin typeface="Roboto Condensed"/>
                <a:ea typeface="Roboto Condensed"/>
              </a:rPr>
              <a:t>REQUISITOS</a:t>
            </a:r>
            <a:endParaRPr lang="es-CO" sz="1600" b="1" dirty="0">
              <a:solidFill>
                <a:schemeClr val="accent1">
                  <a:lumMod val="20000"/>
                  <a:lumOff val="80000"/>
                </a:schemeClr>
              </a:solidFill>
              <a:latin typeface="Roboto Condensed"/>
              <a:ea typeface="Roboto Condensed"/>
            </a:endParaRPr>
          </a:p>
        </p:txBody>
      </p:sp>
      <p:sp>
        <p:nvSpPr>
          <p:cNvPr id="94" name="CuadroTexto 93">
            <a:extLst>
              <a:ext uri="{FF2B5EF4-FFF2-40B4-BE49-F238E27FC236}">
                <a16:creationId xmlns:a16="http://schemas.microsoft.com/office/drawing/2014/main" id="{2E10550B-325F-4455-9B0B-796A6618A87B}"/>
              </a:ext>
            </a:extLst>
          </p:cNvPr>
          <p:cNvSpPr txBox="1"/>
          <p:nvPr/>
        </p:nvSpPr>
        <p:spPr>
          <a:xfrm>
            <a:off x="3407461" y="5057688"/>
            <a:ext cx="1229824" cy="297454"/>
          </a:xfrm>
          <a:prstGeom prst="rect">
            <a:avLst/>
          </a:prstGeom>
          <a:noFill/>
        </p:spPr>
        <p:txBody>
          <a:bodyPr wrap="none" rtlCol="0">
            <a:spAutoFit/>
          </a:bodyPr>
          <a:lstStyle/>
          <a:p>
            <a:r>
              <a:rPr lang="es-ES" sz="1333" b="1" dirty="0">
                <a:solidFill>
                  <a:srgbClr val="5B5B5B"/>
                </a:solidFill>
                <a:ea typeface="Roboto Condensed"/>
              </a:rPr>
              <a:t>Mujer:50 Años</a:t>
            </a:r>
            <a:endParaRPr lang="es-CO" sz="1333" b="1" dirty="0">
              <a:solidFill>
                <a:srgbClr val="5B5B5B"/>
              </a:solidFill>
              <a:ea typeface="Roboto Condensed"/>
            </a:endParaRPr>
          </a:p>
        </p:txBody>
      </p:sp>
      <p:sp>
        <p:nvSpPr>
          <p:cNvPr id="95" name="CuadroTexto 94">
            <a:extLst>
              <a:ext uri="{FF2B5EF4-FFF2-40B4-BE49-F238E27FC236}">
                <a16:creationId xmlns:a16="http://schemas.microsoft.com/office/drawing/2014/main" id="{F2D1CF93-E72D-4EA3-85CC-78954ACD2CD6}"/>
              </a:ext>
            </a:extLst>
          </p:cNvPr>
          <p:cNvSpPr txBox="1"/>
          <p:nvPr/>
        </p:nvSpPr>
        <p:spPr>
          <a:xfrm>
            <a:off x="3339220" y="5411297"/>
            <a:ext cx="1373774" cy="297454"/>
          </a:xfrm>
          <a:prstGeom prst="rect">
            <a:avLst/>
          </a:prstGeom>
          <a:noFill/>
        </p:spPr>
        <p:txBody>
          <a:bodyPr wrap="none" rtlCol="0">
            <a:spAutoFit/>
          </a:bodyPr>
          <a:lstStyle/>
          <a:p>
            <a:r>
              <a:rPr lang="es-ES" sz="1333" b="1" dirty="0">
                <a:solidFill>
                  <a:srgbClr val="5B5B5B"/>
                </a:solidFill>
                <a:ea typeface="Roboto Condensed"/>
              </a:rPr>
              <a:t>Hombre:55 Años</a:t>
            </a:r>
            <a:endParaRPr lang="es-CO" sz="1333" b="1" dirty="0">
              <a:solidFill>
                <a:srgbClr val="5B5B5B"/>
              </a:solidFill>
              <a:ea typeface="Roboto Condensed"/>
            </a:endParaRPr>
          </a:p>
        </p:txBody>
      </p:sp>
      <p:sp>
        <p:nvSpPr>
          <p:cNvPr id="96" name="CuadroTexto 95">
            <a:extLst>
              <a:ext uri="{FF2B5EF4-FFF2-40B4-BE49-F238E27FC236}">
                <a16:creationId xmlns:a16="http://schemas.microsoft.com/office/drawing/2014/main" id="{4AFF2A38-3B3C-4005-922A-AD4BBE5D8B27}"/>
              </a:ext>
            </a:extLst>
          </p:cNvPr>
          <p:cNvSpPr txBox="1"/>
          <p:nvPr/>
        </p:nvSpPr>
        <p:spPr>
          <a:xfrm>
            <a:off x="4775200" y="5273604"/>
            <a:ext cx="1239442" cy="297454"/>
          </a:xfrm>
          <a:prstGeom prst="rect">
            <a:avLst/>
          </a:prstGeom>
          <a:noFill/>
        </p:spPr>
        <p:txBody>
          <a:bodyPr wrap="none" rtlCol="0">
            <a:spAutoFit/>
          </a:bodyPr>
          <a:lstStyle/>
          <a:p>
            <a:r>
              <a:rPr lang="es-ES" sz="1333" b="1">
                <a:solidFill>
                  <a:srgbClr val="5B5B5B"/>
                </a:solidFill>
                <a:ea typeface="Roboto Condensed"/>
              </a:rPr>
              <a:t>1.000 semanas</a:t>
            </a:r>
            <a:endParaRPr lang="es-CO" sz="1333" b="1">
              <a:solidFill>
                <a:srgbClr val="5B5B5B"/>
              </a:solidFill>
              <a:ea typeface="Roboto Condensed"/>
            </a:endParaRPr>
          </a:p>
        </p:txBody>
      </p:sp>
      <p:sp>
        <p:nvSpPr>
          <p:cNvPr id="97" name="CuadroTexto 96">
            <a:extLst>
              <a:ext uri="{FF2B5EF4-FFF2-40B4-BE49-F238E27FC236}">
                <a16:creationId xmlns:a16="http://schemas.microsoft.com/office/drawing/2014/main" id="{0C01B354-16B2-4762-BB4F-026A92D0AC28}"/>
              </a:ext>
            </a:extLst>
          </p:cNvPr>
          <p:cNvSpPr txBox="1"/>
          <p:nvPr/>
        </p:nvSpPr>
        <p:spPr>
          <a:xfrm>
            <a:off x="6200337" y="5283751"/>
            <a:ext cx="982961" cy="297454"/>
          </a:xfrm>
          <a:prstGeom prst="rect">
            <a:avLst/>
          </a:prstGeom>
          <a:noFill/>
        </p:spPr>
        <p:txBody>
          <a:bodyPr wrap="none" rtlCol="0">
            <a:spAutoFit/>
          </a:bodyPr>
          <a:lstStyle/>
          <a:p>
            <a:r>
              <a:rPr lang="es-ES" sz="1333" b="1" dirty="0">
                <a:solidFill>
                  <a:srgbClr val="5B5B5B"/>
                </a:solidFill>
                <a:ea typeface="Roboto Condensed"/>
              </a:rPr>
              <a:t>PCL =&gt; 50%</a:t>
            </a:r>
            <a:endParaRPr lang="es-CO" sz="1333" b="1" dirty="0">
              <a:solidFill>
                <a:srgbClr val="5B5B5B"/>
              </a:solidFill>
              <a:ea typeface="Roboto Condensed"/>
            </a:endParaRPr>
          </a:p>
        </p:txBody>
      </p:sp>
      <p:sp>
        <p:nvSpPr>
          <p:cNvPr id="100" name="CuadroTexto 99">
            <a:extLst>
              <a:ext uri="{FF2B5EF4-FFF2-40B4-BE49-F238E27FC236}">
                <a16:creationId xmlns:a16="http://schemas.microsoft.com/office/drawing/2014/main" id="{8A5D84E1-1E35-499B-AB46-51AFEE20A8B3}"/>
              </a:ext>
            </a:extLst>
          </p:cNvPr>
          <p:cNvSpPr txBox="1"/>
          <p:nvPr/>
        </p:nvSpPr>
        <p:spPr>
          <a:xfrm>
            <a:off x="8945046" y="2138827"/>
            <a:ext cx="1891865" cy="338554"/>
          </a:xfrm>
          <a:prstGeom prst="rect">
            <a:avLst/>
          </a:prstGeom>
          <a:noFill/>
        </p:spPr>
        <p:txBody>
          <a:bodyPr wrap="none" rtlCol="0">
            <a:spAutoFit/>
          </a:bodyPr>
          <a:lstStyle/>
          <a:p>
            <a:r>
              <a:rPr lang="es-ES" sz="1600" b="1" dirty="0">
                <a:solidFill>
                  <a:schemeClr val="accent1">
                    <a:lumMod val="20000"/>
                    <a:lumOff val="80000"/>
                  </a:schemeClr>
                </a:solidFill>
                <a:latin typeface="Roboto Condensed"/>
                <a:ea typeface="Roboto Condensed"/>
              </a:rPr>
              <a:t>PARTICULARIDADES</a:t>
            </a:r>
            <a:endParaRPr lang="es-CO" sz="1600" b="1" dirty="0">
              <a:solidFill>
                <a:schemeClr val="accent1">
                  <a:lumMod val="20000"/>
                  <a:lumOff val="80000"/>
                </a:schemeClr>
              </a:solidFill>
              <a:latin typeface="Roboto Condensed"/>
              <a:ea typeface="Roboto Condensed"/>
            </a:endParaRPr>
          </a:p>
        </p:txBody>
      </p:sp>
      <p:sp>
        <p:nvSpPr>
          <p:cNvPr id="101" name="CuadroTexto 100">
            <a:extLst>
              <a:ext uri="{FF2B5EF4-FFF2-40B4-BE49-F238E27FC236}">
                <a16:creationId xmlns:a16="http://schemas.microsoft.com/office/drawing/2014/main" id="{8B4ECC42-CC83-41DE-BC97-20088DA523E0}"/>
              </a:ext>
            </a:extLst>
          </p:cNvPr>
          <p:cNvSpPr txBox="1"/>
          <p:nvPr/>
        </p:nvSpPr>
        <p:spPr>
          <a:xfrm>
            <a:off x="3339712" y="5965313"/>
            <a:ext cx="1229824" cy="297454"/>
          </a:xfrm>
          <a:prstGeom prst="rect">
            <a:avLst/>
          </a:prstGeom>
          <a:noFill/>
        </p:spPr>
        <p:txBody>
          <a:bodyPr wrap="none" rtlCol="0">
            <a:spAutoFit/>
          </a:bodyPr>
          <a:lstStyle/>
          <a:p>
            <a:r>
              <a:rPr lang="es-ES" sz="1333" b="1" dirty="0">
                <a:solidFill>
                  <a:srgbClr val="5B5B5B"/>
                </a:solidFill>
                <a:ea typeface="Roboto Condensed"/>
              </a:rPr>
              <a:t>Mujer:62 Años</a:t>
            </a:r>
            <a:endParaRPr lang="es-CO" sz="1333" b="1" dirty="0">
              <a:solidFill>
                <a:srgbClr val="5B5B5B"/>
              </a:solidFill>
              <a:ea typeface="Roboto Condensed"/>
            </a:endParaRPr>
          </a:p>
        </p:txBody>
      </p:sp>
      <p:sp>
        <p:nvSpPr>
          <p:cNvPr id="102" name="CuadroTexto 101">
            <a:extLst>
              <a:ext uri="{FF2B5EF4-FFF2-40B4-BE49-F238E27FC236}">
                <a16:creationId xmlns:a16="http://schemas.microsoft.com/office/drawing/2014/main" id="{EF0DBCCD-5314-4CD7-8511-A672E30E53D7}"/>
              </a:ext>
            </a:extLst>
          </p:cNvPr>
          <p:cNvSpPr txBox="1"/>
          <p:nvPr/>
        </p:nvSpPr>
        <p:spPr>
          <a:xfrm>
            <a:off x="3258769" y="6331693"/>
            <a:ext cx="1373774" cy="297454"/>
          </a:xfrm>
          <a:prstGeom prst="rect">
            <a:avLst/>
          </a:prstGeom>
          <a:noFill/>
        </p:spPr>
        <p:txBody>
          <a:bodyPr wrap="none" rtlCol="0">
            <a:spAutoFit/>
          </a:bodyPr>
          <a:lstStyle/>
          <a:p>
            <a:r>
              <a:rPr lang="es-ES" sz="1333" b="1" dirty="0">
                <a:solidFill>
                  <a:srgbClr val="5B5B5B"/>
                </a:solidFill>
                <a:ea typeface="Roboto Condensed"/>
              </a:rPr>
              <a:t>Hombre:65 Años</a:t>
            </a:r>
            <a:endParaRPr lang="es-CO" sz="1333" b="1" dirty="0">
              <a:solidFill>
                <a:srgbClr val="5B5B5B"/>
              </a:solidFill>
              <a:ea typeface="Roboto Condensed"/>
            </a:endParaRPr>
          </a:p>
        </p:txBody>
      </p:sp>
      <p:sp>
        <p:nvSpPr>
          <p:cNvPr id="103" name="CuadroTexto 102">
            <a:extLst>
              <a:ext uri="{FF2B5EF4-FFF2-40B4-BE49-F238E27FC236}">
                <a16:creationId xmlns:a16="http://schemas.microsoft.com/office/drawing/2014/main" id="{72819959-0228-40D7-826E-1C01A1814BCA}"/>
              </a:ext>
            </a:extLst>
          </p:cNvPr>
          <p:cNvSpPr txBox="1"/>
          <p:nvPr/>
        </p:nvSpPr>
        <p:spPr>
          <a:xfrm>
            <a:off x="4794890" y="6117287"/>
            <a:ext cx="1239442" cy="297454"/>
          </a:xfrm>
          <a:prstGeom prst="rect">
            <a:avLst/>
          </a:prstGeom>
          <a:noFill/>
        </p:spPr>
        <p:txBody>
          <a:bodyPr wrap="none" rtlCol="0">
            <a:spAutoFit/>
          </a:bodyPr>
          <a:lstStyle/>
          <a:p>
            <a:r>
              <a:rPr lang="es-ES" sz="1333" b="1" dirty="0">
                <a:solidFill>
                  <a:srgbClr val="5B5B5B"/>
                </a:solidFill>
                <a:ea typeface="Roboto Condensed"/>
              </a:rPr>
              <a:t>1.000 semanas</a:t>
            </a:r>
            <a:endParaRPr lang="es-CO" sz="1333" b="1" dirty="0">
              <a:solidFill>
                <a:srgbClr val="5B5B5B"/>
              </a:solidFill>
              <a:ea typeface="Roboto Condensed"/>
            </a:endParaRPr>
          </a:p>
        </p:txBody>
      </p:sp>
      <p:sp>
        <p:nvSpPr>
          <p:cNvPr id="105" name="CuadroTexto 104">
            <a:extLst>
              <a:ext uri="{FF2B5EF4-FFF2-40B4-BE49-F238E27FC236}">
                <a16:creationId xmlns:a16="http://schemas.microsoft.com/office/drawing/2014/main" id="{89CAFA9D-54FD-4C01-93D3-DBA59F088967}"/>
              </a:ext>
            </a:extLst>
          </p:cNvPr>
          <p:cNvSpPr txBox="1"/>
          <p:nvPr/>
        </p:nvSpPr>
        <p:spPr>
          <a:xfrm>
            <a:off x="6003059" y="2817930"/>
            <a:ext cx="2868561" cy="912814"/>
          </a:xfrm>
          <a:prstGeom prst="rect">
            <a:avLst/>
          </a:prstGeom>
          <a:noFill/>
        </p:spPr>
        <p:txBody>
          <a:bodyPr wrap="square" rtlCol="0">
            <a:spAutoFit/>
          </a:bodyPr>
          <a:lstStyle/>
          <a:p>
            <a:pPr marL="228611" indent="-228611">
              <a:buFont typeface="Arial" panose="020B0604020202020204" pitchFamily="34" charset="0"/>
              <a:buChar char="•"/>
            </a:pPr>
            <a:r>
              <a:rPr lang="es-ES" sz="1333" dirty="0">
                <a:solidFill>
                  <a:srgbClr val="5B5B5B"/>
                </a:solidFill>
                <a:ea typeface="Roboto Condensed"/>
              </a:rPr>
              <a:t>Padre o Madre</a:t>
            </a:r>
          </a:p>
          <a:p>
            <a:pPr marL="228611" indent="-228611">
              <a:buFont typeface="Arial" panose="020B0604020202020204" pitchFamily="34" charset="0"/>
              <a:buChar char="•"/>
            </a:pPr>
            <a:r>
              <a:rPr lang="es-ES" sz="1333" dirty="0">
                <a:solidFill>
                  <a:srgbClr val="5B5B5B"/>
                </a:solidFill>
                <a:ea typeface="Roboto Condensed"/>
              </a:rPr>
              <a:t>Hijos con </a:t>
            </a:r>
            <a:r>
              <a:rPr lang="es-ES" sz="1333" b="1" dirty="0">
                <a:solidFill>
                  <a:srgbClr val="5B5B5B"/>
                </a:solidFill>
                <a:ea typeface="Roboto Condensed"/>
              </a:rPr>
              <a:t>PCL =&gt; 50%</a:t>
            </a:r>
            <a:endParaRPr lang="es-CO" sz="1333" b="1" dirty="0">
              <a:solidFill>
                <a:srgbClr val="5B5B5B"/>
              </a:solidFill>
              <a:ea typeface="Roboto Condensed"/>
            </a:endParaRPr>
          </a:p>
          <a:p>
            <a:pPr marL="228611" indent="-228611">
              <a:buFont typeface="Arial" panose="020B0604020202020204" pitchFamily="34" charset="0"/>
              <a:buChar char="•"/>
            </a:pPr>
            <a:r>
              <a:rPr lang="es-ES" sz="1333" dirty="0">
                <a:solidFill>
                  <a:srgbClr val="5B5B5B"/>
                </a:solidFill>
                <a:ea typeface="Roboto Condensed"/>
              </a:rPr>
              <a:t>Reportar cada 3 años la </a:t>
            </a:r>
          </a:p>
          <a:p>
            <a:r>
              <a:rPr lang="es-ES" sz="1333" dirty="0">
                <a:solidFill>
                  <a:srgbClr val="5B5B5B"/>
                </a:solidFill>
                <a:ea typeface="Roboto Condensed"/>
              </a:rPr>
              <a:t>      condición de salud.</a:t>
            </a:r>
            <a:endParaRPr lang="es-CO" sz="1333" dirty="0">
              <a:solidFill>
                <a:srgbClr val="5B5B5B"/>
              </a:solidFill>
              <a:ea typeface="Roboto Condensed"/>
            </a:endParaRPr>
          </a:p>
        </p:txBody>
      </p:sp>
      <p:sp>
        <p:nvSpPr>
          <p:cNvPr id="106" name="CuadroTexto 105">
            <a:extLst>
              <a:ext uri="{FF2B5EF4-FFF2-40B4-BE49-F238E27FC236}">
                <a16:creationId xmlns:a16="http://schemas.microsoft.com/office/drawing/2014/main" id="{FA8AEDCC-77BA-4144-92D7-A0ACA9998ADE}"/>
              </a:ext>
            </a:extLst>
          </p:cNvPr>
          <p:cNvSpPr txBox="1"/>
          <p:nvPr/>
        </p:nvSpPr>
        <p:spPr>
          <a:xfrm>
            <a:off x="8152071" y="5815607"/>
            <a:ext cx="3802749" cy="1117935"/>
          </a:xfrm>
          <a:prstGeom prst="rect">
            <a:avLst/>
          </a:prstGeom>
          <a:noFill/>
        </p:spPr>
        <p:txBody>
          <a:bodyPr wrap="square" rtlCol="0">
            <a:spAutoFit/>
          </a:bodyPr>
          <a:lstStyle/>
          <a:p>
            <a:pPr marL="228611" indent="-228611">
              <a:buFont typeface="Arial" panose="020B0604020202020204" pitchFamily="34" charset="0"/>
              <a:buChar char="•"/>
            </a:pPr>
            <a:r>
              <a:rPr lang="es-ES" sz="1333" dirty="0">
                <a:solidFill>
                  <a:srgbClr val="5B5B5B"/>
                </a:solidFill>
                <a:ea typeface="Roboto Condensed"/>
              </a:rPr>
              <a:t>Pagara Proporcional- 12 mesadas cada a</a:t>
            </a:r>
            <a:r>
              <a:rPr lang="es-CO" sz="1333" dirty="0" err="1">
                <a:solidFill>
                  <a:srgbClr val="5B5B5B"/>
                </a:solidFill>
                <a:ea typeface="Roboto Condensed"/>
              </a:rPr>
              <a:t>ño</a:t>
            </a:r>
            <a:endParaRPr lang="es-ES" sz="1333" dirty="0">
              <a:solidFill>
                <a:srgbClr val="5B5B5B"/>
              </a:solidFill>
              <a:ea typeface="Roboto Condensed"/>
            </a:endParaRPr>
          </a:p>
          <a:p>
            <a:pPr marL="228611" indent="-228611">
              <a:buFont typeface="Arial" panose="020B0604020202020204" pitchFamily="34" charset="0"/>
              <a:buChar char="•"/>
            </a:pPr>
            <a:r>
              <a:rPr lang="es-ES" sz="1333" dirty="0">
                <a:solidFill>
                  <a:srgbClr val="5B5B5B"/>
                </a:solidFill>
                <a:ea typeface="Roboto Condensed"/>
              </a:rPr>
              <a:t>Descontara el % pensión y salud de la mesada.</a:t>
            </a:r>
          </a:p>
          <a:p>
            <a:pPr marL="228611" indent="-228611">
              <a:buFont typeface="Arial" panose="020B0604020202020204" pitchFamily="34" charset="0"/>
              <a:buChar char="•"/>
            </a:pPr>
            <a:r>
              <a:rPr lang="es-ES" sz="1333" dirty="0">
                <a:solidFill>
                  <a:srgbClr val="5B5B5B"/>
                </a:solidFill>
                <a:ea typeface="Roboto Condensed"/>
              </a:rPr>
              <a:t>No aplica Sustitución P</a:t>
            </a:r>
            <a:r>
              <a:rPr lang="es-ES" sz="1333" b="1" dirty="0">
                <a:solidFill>
                  <a:srgbClr val="5B5B5B"/>
                </a:solidFill>
                <a:ea typeface="Roboto Condensed"/>
              </a:rPr>
              <a:t>.</a:t>
            </a:r>
          </a:p>
          <a:p>
            <a:pPr marL="228611" indent="-228611">
              <a:buFont typeface="Arial" panose="020B0604020202020204" pitchFamily="34" charset="0"/>
              <a:buChar char="•"/>
            </a:pPr>
            <a:r>
              <a:rPr lang="es-ES" sz="1333" dirty="0">
                <a:solidFill>
                  <a:srgbClr val="5B5B5B"/>
                </a:solidFill>
                <a:ea typeface="Roboto Condensed"/>
              </a:rPr>
              <a:t>Haber agotado los mecanismos de </a:t>
            </a:r>
          </a:p>
          <a:p>
            <a:pPr marL="228611" indent="-228611">
              <a:buFont typeface="Arial" panose="020B0604020202020204" pitchFamily="34" charset="0"/>
              <a:buChar char="•"/>
            </a:pPr>
            <a:r>
              <a:rPr lang="es-ES" sz="1333" dirty="0">
                <a:solidFill>
                  <a:srgbClr val="5B5B5B"/>
                </a:solidFill>
                <a:ea typeface="Roboto Condensed"/>
              </a:rPr>
              <a:t>equivalencias.</a:t>
            </a:r>
            <a:endParaRPr lang="es-CO" sz="1333" dirty="0">
              <a:solidFill>
                <a:srgbClr val="5B5B5B"/>
              </a:solidFill>
              <a:ea typeface="Roboto Condensed"/>
            </a:endParaRPr>
          </a:p>
        </p:txBody>
      </p:sp>
      <p:sp>
        <p:nvSpPr>
          <p:cNvPr id="107" name="CuadroTexto 106">
            <a:extLst>
              <a:ext uri="{FF2B5EF4-FFF2-40B4-BE49-F238E27FC236}">
                <a16:creationId xmlns:a16="http://schemas.microsoft.com/office/drawing/2014/main" id="{BE0AA9A1-BD6A-4863-BDE4-2C40A26324E5}"/>
              </a:ext>
            </a:extLst>
          </p:cNvPr>
          <p:cNvSpPr txBox="1"/>
          <p:nvPr/>
        </p:nvSpPr>
        <p:spPr>
          <a:xfrm>
            <a:off x="3304231" y="3136962"/>
            <a:ext cx="1328312" cy="297454"/>
          </a:xfrm>
          <a:prstGeom prst="rect">
            <a:avLst/>
          </a:prstGeom>
          <a:noFill/>
        </p:spPr>
        <p:txBody>
          <a:bodyPr wrap="none" rtlCol="0">
            <a:spAutoFit/>
          </a:bodyPr>
          <a:lstStyle/>
          <a:p>
            <a:r>
              <a:rPr lang="es-ES" sz="1333" b="1" dirty="0">
                <a:solidFill>
                  <a:srgbClr val="5B5B5B"/>
                </a:solidFill>
                <a:ea typeface="Roboto Condensed"/>
              </a:rPr>
              <a:t>Cualquier Edad  </a:t>
            </a:r>
          </a:p>
        </p:txBody>
      </p:sp>
      <p:sp>
        <p:nvSpPr>
          <p:cNvPr id="108" name="CuadroTexto 107">
            <a:extLst>
              <a:ext uri="{FF2B5EF4-FFF2-40B4-BE49-F238E27FC236}">
                <a16:creationId xmlns:a16="http://schemas.microsoft.com/office/drawing/2014/main" id="{335FC69F-29E8-4DE8-8C23-BC33968C187E}"/>
              </a:ext>
            </a:extLst>
          </p:cNvPr>
          <p:cNvSpPr txBox="1"/>
          <p:nvPr/>
        </p:nvSpPr>
        <p:spPr>
          <a:xfrm>
            <a:off x="6019940" y="5818772"/>
            <a:ext cx="2317493" cy="1117935"/>
          </a:xfrm>
          <a:prstGeom prst="rect">
            <a:avLst/>
          </a:prstGeom>
          <a:noFill/>
        </p:spPr>
        <p:txBody>
          <a:bodyPr wrap="square" rtlCol="0">
            <a:spAutoFit/>
          </a:bodyPr>
          <a:lstStyle/>
          <a:p>
            <a:r>
              <a:rPr lang="es-ES" sz="1333" dirty="0">
                <a:solidFill>
                  <a:srgbClr val="5B5B5B"/>
                </a:solidFill>
                <a:ea typeface="Roboto Condensed"/>
              </a:rPr>
              <a:t>NO estar en el Régimen </a:t>
            </a:r>
          </a:p>
          <a:p>
            <a:r>
              <a:rPr lang="es-ES" sz="1333" dirty="0">
                <a:solidFill>
                  <a:srgbClr val="5B5B5B"/>
                </a:solidFill>
                <a:ea typeface="Roboto Condensed"/>
              </a:rPr>
              <a:t>de transición o Renunciar R.T, Haber manifestado la imposibilidad de seguir cotizando</a:t>
            </a:r>
            <a:endParaRPr lang="es-CO" sz="1333" dirty="0">
              <a:solidFill>
                <a:srgbClr val="5B5B5B"/>
              </a:solidFill>
              <a:ea typeface="Roboto Condensed"/>
            </a:endParaRPr>
          </a:p>
        </p:txBody>
      </p:sp>
      <p:sp>
        <p:nvSpPr>
          <p:cNvPr id="109" name="CuadroTexto 108">
            <a:extLst>
              <a:ext uri="{FF2B5EF4-FFF2-40B4-BE49-F238E27FC236}">
                <a16:creationId xmlns:a16="http://schemas.microsoft.com/office/drawing/2014/main" id="{DA71751E-A408-4C2C-B12D-E2FEDE089DD2}"/>
              </a:ext>
            </a:extLst>
          </p:cNvPr>
          <p:cNvSpPr txBox="1"/>
          <p:nvPr/>
        </p:nvSpPr>
        <p:spPr>
          <a:xfrm>
            <a:off x="4780947" y="3137831"/>
            <a:ext cx="947375" cy="502573"/>
          </a:xfrm>
          <a:prstGeom prst="rect">
            <a:avLst/>
          </a:prstGeom>
          <a:noFill/>
        </p:spPr>
        <p:txBody>
          <a:bodyPr wrap="none" rtlCol="0">
            <a:spAutoFit/>
          </a:bodyPr>
          <a:lstStyle/>
          <a:p>
            <a:pPr algn="ctr"/>
            <a:r>
              <a:rPr lang="es-ES" sz="1333" b="1" dirty="0">
                <a:solidFill>
                  <a:srgbClr val="5B5B5B"/>
                </a:solidFill>
                <a:ea typeface="Roboto Condensed"/>
              </a:rPr>
              <a:t>Minimas </a:t>
            </a:r>
          </a:p>
          <a:p>
            <a:pPr algn="ctr"/>
            <a:r>
              <a:rPr lang="es-ES" sz="1333" b="1" dirty="0">
                <a:solidFill>
                  <a:srgbClr val="5B5B5B"/>
                </a:solidFill>
                <a:ea typeface="Roboto Condensed"/>
              </a:rPr>
              <a:t>requeridas</a:t>
            </a:r>
            <a:endParaRPr lang="es-CO" sz="1333" b="1" dirty="0">
              <a:solidFill>
                <a:srgbClr val="5B5B5B"/>
              </a:solidFill>
              <a:ea typeface="Roboto Condensed"/>
            </a:endParaRPr>
          </a:p>
        </p:txBody>
      </p:sp>
      <p:sp>
        <p:nvSpPr>
          <p:cNvPr id="112" name="CuadroTexto 111">
            <a:extLst>
              <a:ext uri="{FF2B5EF4-FFF2-40B4-BE49-F238E27FC236}">
                <a16:creationId xmlns:a16="http://schemas.microsoft.com/office/drawing/2014/main" id="{92C24BB1-29EA-41C2-B49F-0586274391DE}"/>
              </a:ext>
            </a:extLst>
          </p:cNvPr>
          <p:cNvSpPr txBox="1"/>
          <p:nvPr/>
        </p:nvSpPr>
        <p:spPr>
          <a:xfrm>
            <a:off x="8268112" y="2839423"/>
            <a:ext cx="3508243" cy="912814"/>
          </a:xfrm>
          <a:prstGeom prst="rect">
            <a:avLst/>
          </a:prstGeom>
          <a:noFill/>
        </p:spPr>
        <p:txBody>
          <a:bodyPr wrap="square" rtlCol="0">
            <a:spAutoFit/>
          </a:bodyPr>
          <a:lstStyle/>
          <a:p>
            <a:pPr marL="228611" indent="-228611">
              <a:buFont typeface="Arial" panose="020B0604020202020204" pitchFamily="34" charset="0"/>
              <a:buChar char="•"/>
            </a:pPr>
            <a:r>
              <a:rPr lang="es-ES" sz="1333" dirty="0">
                <a:solidFill>
                  <a:srgbClr val="5B5B5B"/>
                </a:solidFill>
                <a:ea typeface="Roboto Condensed"/>
              </a:rPr>
              <a:t>SI aplica Sustitución P</a:t>
            </a:r>
            <a:r>
              <a:rPr lang="es-ES" sz="1333" b="1" dirty="0">
                <a:solidFill>
                  <a:srgbClr val="5B5B5B"/>
                </a:solidFill>
                <a:ea typeface="Roboto Condensed"/>
              </a:rPr>
              <a:t>.</a:t>
            </a:r>
          </a:p>
          <a:p>
            <a:pPr marL="228611" indent="-228611">
              <a:buFont typeface="Arial" panose="020B0604020202020204" pitchFamily="34" charset="0"/>
              <a:buChar char="•"/>
            </a:pPr>
            <a:r>
              <a:rPr lang="es-ES" sz="1333" dirty="0">
                <a:solidFill>
                  <a:srgbClr val="5B5B5B"/>
                </a:solidFill>
                <a:ea typeface="Roboto Condensed"/>
              </a:rPr>
              <a:t>Acceder P/Vejez Anticipada </a:t>
            </a:r>
          </a:p>
          <a:p>
            <a:r>
              <a:rPr lang="es-ES" sz="1333" dirty="0">
                <a:solidFill>
                  <a:srgbClr val="5B5B5B"/>
                </a:solidFill>
                <a:ea typeface="Roboto Condensed"/>
              </a:rPr>
              <a:t>      ( Si no cumple con las semanas)</a:t>
            </a:r>
          </a:p>
          <a:p>
            <a:pPr marL="228611" indent="-228611">
              <a:buFont typeface="Arial" panose="020B0604020202020204" pitchFamily="34" charset="0"/>
              <a:buChar char="•"/>
            </a:pPr>
            <a:r>
              <a:rPr lang="es-ES" sz="1333" dirty="0">
                <a:solidFill>
                  <a:srgbClr val="5B5B5B"/>
                </a:solidFill>
                <a:ea typeface="Roboto Condensed"/>
              </a:rPr>
              <a:t>Reconocer en los 2 meses.</a:t>
            </a:r>
            <a:endParaRPr lang="es-CO" sz="1333" dirty="0">
              <a:solidFill>
                <a:srgbClr val="5B5B5B"/>
              </a:solidFill>
              <a:ea typeface="Roboto Condensed"/>
            </a:endParaRPr>
          </a:p>
        </p:txBody>
      </p:sp>
      <p:grpSp>
        <p:nvGrpSpPr>
          <p:cNvPr id="4" name="Grupo 3">
            <a:extLst>
              <a:ext uri="{FF2B5EF4-FFF2-40B4-BE49-F238E27FC236}">
                <a16:creationId xmlns:a16="http://schemas.microsoft.com/office/drawing/2014/main" id="{FB4E34A1-E54F-8E72-2792-671287DB0459}"/>
              </a:ext>
            </a:extLst>
          </p:cNvPr>
          <p:cNvGrpSpPr/>
          <p:nvPr/>
        </p:nvGrpSpPr>
        <p:grpSpPr>
          <a:xfrm>
            <a:off x="6861019" y="1227623"/>
            <a:ext cx="421999" cy="493442"/>
            <a:chOff x="11618966" y="2351163"/>
            <a:chExt cx="907331" cy="841953"/>
          </a:xfrm>
          <a:solidFill>
            <a:schemeClr val="accent3">
              <a:lumMod val="60000"/>
              <a:lumOff val="40000"/>
            </a:schemeClr>
          </a:solidFill>
        </p:grpSpPr>
        <p:sp>
          <p:nvSpPr>
            <p:cNvPr id="2" name="Google Shape;5332;p107">
              <a:extLst>
                <a:ext uri="{FF2B5EF4-FFF2-40B4-BE49-F238E27FC236}">
                  <a16:creationId xmlns:a16="http://schemas.microsoft.com/office/drawing/2014/main" id="{33D6C1A4-3C5C-C369-787A-941F2624A73F}"/>
                </a:ext>
              </a:extLst>
            </p:cNvPr>
            <p:cNvSpPr/>
            <p:nvPr/>
          </p:nvSpPr>
          <p:spPr>
            <a:xfrm>
              <a:off x="11944020" y="2630830"/>
              <a:ext cx="582277" cy="406258"/>
            </a:xfrm>
            <a:custGeom>
              <a:avLst/>
              <a:gdLst/>
              <a:ahLst/>
              <a:cxnLst/>
              <a:rect l="l" t="t" r="r" b="b"/>
              <a:pathLst>
                <a:path w="89" h="69" extrusionOk="0">
                  <a:moveTo>
                    <a:pt x="18" y="18"/>
                  </a:moveTo>
                  <a:lnTo>
                    <a:pt x="0" y="35"/>
                  </a:lnTo>
                  <a:lnTo>
                    <a:pt x="34" y="69"/>
                  </a:lnTo>
                  <a:lnTo>
                    <a:pt x="89" y="14"/>
                  </a:lnTo>
                  <a:lnTo>
                    <a:pt x="75" y="0"/>
                  </a:lnTo>
                  <a:lnTo>
                    <a:pt x="34" y="35"/>
                  </a:lnTo>
                  <a:lnTo>
                    <a:pt x="18" y="18"/>
                  </a:lnTo>
                  <a:close/>
                </a:path>
              </a:pathLst>
            </a:custGeom>
            <a:grpFill/>
            <a:ln>
              <a:noFill/>
            </a:ln>
          </p:spPr>
          <p:txBody>
            <a:bodyPr spcFirstLastPara="1" wrap="square" lIns="60950" tIns="30467" rIns="60950" bIns="30467" anchor="t" anchorCtr="0">
              <a:noAutofit/>
            </a:bodyPr>
            <a:lstStyle/>
            <a:p>
              <a:endParaRPr sz="1200" dirty="0">
                <a:solidFill>
                  <a:srgbClr val="9BBB58"/>
                </a:solidFill>
                <a:latin typeface="Roboto Condensed"/>
                <a:ea typeface="Roboto Condensed"/>
                <a:cs typeface="Roboto Condensed"/>
                <a:sym typeface="Roboto Condensed"/>
              </a:endParaRPr>
            </a:p>
          </p:txBody>
        </p:sp>
        <p:sp>
          <p:nvSpPr>
            <p:cNvPr id="3" name="Google Shape;5333;p107">
              <a:extLst>
                <a:ext uri="{FF2B5EF4-FFF2-40B4-BE49-F238E27FC236}">
                  <a16:creationId xmlns:a16="http://schemas.microsoft.com/office/drawing/2014/main" id="{37D3F6A2-2151-2A17-7EF8-1B90D463DC60}"/>
                </a:ext>
              </a:extLst>
            </p:cNvPr>
            <p:cNvSpPr/>
            <p:nvPr/>
          </p:nvSpPr>
          <p:spPr>
            <a:xfrm>
              <a:off x="11618966" y="2351163"/>
              <a:ext cx="791635" cy="841953"/>
            </a:xfrm>
            <a:custGeom>
              <a:avLst/>
              <a:gdLst/>
              <a:ahLst/>
              <a:cxnLst/>
              <a:rect l="l" t="t" r="r" b="b"/>
              <a:pathLst>
                <a:path w="61" h="72" extrusionOk="0">
                  <a:moveTo>
                    <a:pt x="56" y="67"/>
                  </a:moveTo>
                  <a:cubicBezTo>
                    <a:pt x="4" y="67"/>
                    <a:pt x="4" y="67"/>
                    <a:pt x="4" y="67"/>
                  </a:cubicBezTo>
                  <a:cubicBezTo>
                    <a:pt x="4" y="9"/>
                    <a:pt x="4" y="9"/>
                    <a:pt x="4" y="9"/>
                  </a:cubicBezTo>
                  <a:cubicBezTo>
                    <a:pt x="10" y="9"/>
                    <a:pt x="10" y="9"/>
                    <a:pt x="10" y="9"/>
                  </a:cubicBezTo>
                  <a:cubicBezTo>
                    <a:pt x="10" y="11"/>
                    <a:pt x="10" y="11"/>
                    <a:pt x="10" y="11"/>
                  </a:cubicBezTo>
                  <a:cubicBezTo>
                    <a:pt x="10" y="12"/>
                    <a:pt x="11" y="13"/>
                    <a:pt x="13" y="13"/>
                  </a:cubicBezTo>
                  <a:cubicBezTo>
                    <a:pt x="13" y="13"/>
                    <a:pt x="13" y="13"/>
                    <a:pt x="13" y="13"/>
                  </a:cubicBezTo>
                  <a:cubicBezTo>
                    <a:pt x="14" y="13"/>
                    <a:pt x="15" y="12"/>
                    <a:pt x="15" y="11"/>
                  </a:cubicBezTo>
                  <a:cubicBezTo>
                    <a:pt x="15" y="9"/>
                    <a:pt x="15" y="9"/>
                    <a:pt x="15" y="9"/>
                  </a:cubicBezTo>
                  <a:cubicBezTo>
                    <a:pt x="22" y="9"/>
                    <a:pt x="22" y="9"/>
                    <a:pt x="22" y="9"/>
                  </a:cubicBezTo>
                  <a:cubicBezTo>
                    <a:pt x="22" y="11"/>
                    <a:pt x="22" y="11"/>
                    <a:pt x="22" y="11"/>
                  </a:cubicBezTo>
                  <a:cubicBezTo>
                    <a:pt x="22" y="12"/>
                    <a:pt x="23" y="13"/>
                    <a:pt x="24" y="13"/>
                  </a:cubicBezTo>
                  <a:cubicBezTo>
                    <a:pt x="25" y="13"/>
                    <a:pt x="25" y="13"/>
                    <a:pt x="25" y="13"/>
                  </a:cubicBezTo>
                  <a:cubicBezTo>
                    <a:pt x="26" y="13"/>
                    <a:pt x="27" y="12"/>
                    <a:pt x="27" y="11"/>
                  </a:cubicBezTo>
                  <a:cubicBezTo>
                    <a:pt x="27" y="9"/>
                    <a:pt x="27" y="9"/>
                    <a:pt x="27" y="9"/>
                  </a:cubicBezTo>
                  <a:cubicBezTo>
                    <a:pt x="34" y="9"/>
                    <a:pt x="34" y="9"/>
                    <a:pt x="34" y="9"/>
                  </a:cubicBezTo>
                  <a:cubicBezTo>
                    <a:pt x="34" y="11"/>
                    <a:pt x="34" y="11"/>
                    <a:pt x="34" y="11"/>
                  </a:cubicBezTo>
                  <a:cubicBezTo>
                    <a:pt x="34" y="12"/>
                    <a:pt x="35" y="13"/>
                    <a:pt x="36" y="13"/>
                  </a:cubicBezTo>
                  <a:cubicBezTo>
                    <a:pt x="37" y="13"/>
                    <a:pt x="37" y="13"/>
                    <a:pt x="37" y="13"/>
                  </a:cubicBezTo>
                  <a:cubicBezTo>
                    <a:pt x="38" y="13"/>
                    <a:pt x="39" y="12"/>
                    <a:pt x="39" y="11"/>
                  </a:cubicBezTo>
                  <a:cubicBezTo>
                    <a:pt x="39" y="9"/>
                    <a:pt x="39" y="9"/>
                    <a:pt x="39" y="9"/>
                  </a:cubicBezTo>
                  <a:cubicBezTo>
                    <a:pt x="45" y="9"/>
                    <a:pt x="45" y="9"/>
                    <a:pt x="45" y="9"/>
                  </a:cubicBezTo>
                  <a:cubicBezTo>
                    <a:pt x="45" y="11"/>
                    <a:pt x="45" y="11"/>
                    <a:pt x="45" y="11"/>
                  </a:cubicBezTo>
                  <a:cubicBezTo>
                    <a:pt x="45" y="12"/>
                    <a:pt x="46" y="13"/>
                    <a:pt x="48" y="13"/>
                  </a:cubicBezTo>
                  <a:cubicBezTo>
                    <a:pt x="48" y="13"/>
                    <a:pt x="48" y="13"/>
                    <a:pt x="48" y="13"/>
                  </a:cubicBezTo>
                  <a:cubicBezTo>
                    <a:pt x="49" y="13"/>
                    <a:pt x="50" y="12"/>
                    <a:pt x="50" y="11"/>
                  </a:cubicBezTo>
                  <a:cubicBezTo>
                    <a:pt x="50" y="9"/>
                    <a:pt x="50" y="9"/>
                    <a:pt x="50" y="9"/>
                  </a:cubicBezTo>
                  <a:cubicBezTo>
                    <a:pt x="52" y="9"/>
                    <a:pt x="52" y="9"/>
                    <a:pt x="52" y="9"/>
                  </a:cubicBezTo>
                  <a:cubicBezTo>
                    <a:pt x="56" y="13"/>
                    <a:pt x="56" y="13"/>
                    <a:pt x="56" y="13"/>
                  </a:cubicBezTo>
                  <a:cubicBezTo>
                    <a:pt x="56" y="25"/>
                    <a:pt x="56" y="25"/>
                    <a:pt x="56" y="25"/>
                  </a:cubicBezTo>
                  <a:cubicBezTo>
                    <a:pt x="61" y="22"/>
                    <a:pt x="61" y="22"/>
                    <a:pt x="61" y="22"/>
                  </a:cubicBezTo>
                  <a:cubicBezTo>
                    <a:pt x="61" y="11"/>
                    <a:pt x="61" y="11"/>
                    <a:pt x="61" y="11"/>
                  </a:cubicBezTo>
                  <a:cubicBezTo>
                    <a:pt x="54" y="4"/>
                    <a:pt x="54" y="4"/>
                    <a:pt x="54" y="4"/>
                  </a:cubicBezTo>
                  <a:cubicBezTo>
                    <a:pt x="50" y="4"/>
                    <a:pt x="50" y="4"/>
                    <a:pt x="50" y="4"/>
                  </a:cubicBezTo>
                  <a:cubicBezTo>
                    <a:pt x="50" y="2"/>
                    <a:pt x="50" y="2"/>
                    <a:pt x="50" y="2"/>
                  </a:cubicBezTo>
                  <a:cubicBezTo>
                    <a:pt x="50" y="1"/>
                    <a:pt x="49" y="0"/>
                    <a:pt x="48" y="0"/>
                  </a:cubicBezTo>
                  <a:cubicBezTo>
                    <a:pt x="48" y="0"/>
                    <a:pt x="48" y="0"/>
                    <a:pt x="48" y="0"/>
                  </a:cubicBezTo>
                  <a:cubicBezTo>
                    <a:pt x="46" y="0"/>
                    <a:pt x="45" y="1"/>
                    <a:pt x="45" y="2"/>
                  </a:cubicBezTo>
                  <a:cubicBezTo>
                    <a:pt x="45" y="4"/>
                    <a:pt x="45" y="4"/>
                    <a:pt x="45" y="4"/>
                  </a:cubicBezTo>
                  <a:cubicBezTo>
                    <a:pt x="39" y="4"/>
                    <a:pt x="39" y="4"/>
                    <a:pt x="39" y="4"/>
                  </a:cubicBezTo>
                  <a:cubicBezTo>
                    <a:pt x="39" y="2"/>
                    <a:pt x="39" y="2"/>
                    <a:pt x="39" y="2"/>
                  </a:cubicBezTo>
                  <a:cubicBezTo>
                    <a:pt x="39" y="1"/>
                    <a:pt x="38" y="0"/>
                    <a:pt x="37" y="0"/>
                  </a:cubicBezTo>
                  <a:cubicBezTo>
                    <a:pt x="36" y="0"/>
                    <a:pt x="36" y="0"/>
                    <a:pt x="36" y="0"/>
                  </a:cubicBezTo>
                  <a:cubicBezTo>
                    <a:pt x="35" y="0"/>
                    <a:pt x="34" y="1"/>
                    <a:pt x="34" y="2"/>
                  </a:cubicBezTo>
                  <a:cubicBezTo>
                    <a:pt x="34" y="4"/>
                    <a:pt x="34" y="4"/>
                    <a:pt x="34" y="4"/>
                  </a:cubicBezTo>
                  <a:cubicBezTo>
                    <a:pt x="27" y="4"/>
                    <a:pt x="27" y="4"/>
                    <a:pt x="27" y="4"/>
                  </a:cubicBezTo>
                  <a:cubicBezTo>
                    <a:pt x="27" y="2"/>
                    <a:pt x="27" y="2"/>
                    <a:pt x="27" y="2"/>
                  </a:cubicBezTo>
                  <a:cubicBezTo>
                    <a:pt x="27" y="1"/>
                    <a:pt x="26" y="0"/>
                    <a:pt x="25" y="0"/>
                  </a:cubicBezTo>
                  <a:cubicBezTo>
                    <a:pt x="24" y="0"/>
                    <a:pt x="24" y="0"/>
                    <a:pt x="24" y="0"/>
                  </a:cubicBezTo>
                  <a:cubicBezTo>
                    <a:pt x="23" y="0"/>
                    <a:pt x="22" y="1"/>
                    <a:pt x="22" y="2"/>
                  </a:cubicBezTo>
                  <a:cubicBezTo>
                    <a:pt x="22" y="4"/>
                    <a:pt x="22" y="4"/>
                    <a:pt x="22" y="4"/>
                  </a:cubicBezTo>
                  <a:cubicBezTo>
                    <a:pt x="15" y="4"/>
                    <a:pt x="15" y="4"/>
                    <a:pt x="15" y="4"/>
                  </a:cubicBezTo>
                  <a:cubicBezTo>
                    <a:pt x="15" y="2"/>
                    <a:pt x="15" y="2"/>
                    <a:pt x="15" y="2"/>
                  </a:cubicBezTo>
                  <a:cubicBezTo>
                    <a:pt x="15" y="1"/>
                    <a:pt x="14" y="0"/>
                    <a:pt x="13" y="0"/>
                  </a:cubicBezTo>
                  <a:cubicBezTo>
                    <a:pt x="13" y="0"/>
                    <a:pt x="13" y="0"/>
                    <a:pt x="13" y="0"/>
                  </a:cubicBezTo>
                  <a:cubicBezTo>
                    <a:pt x="11" y="0"/>
                    <a:pt x="10" y="1"/>
                    <a:pt x="10" y="2"/>
                  </a:cubicBezTo>
                  <a:cubicBezTo>
                    <a:pt x="10" y="4"/>
                    <a:pt x="10" y="4"/>
                    <a:pt x="10" y="4"/>
                  </a:cubicBezTo>
                  <a:cubicBezTo>
                    <a:pt x="0" y="4"/>
                    <a:pt x="0" y="4"/>
                    <a:pt x="0" y="4"/>
                  </a:cubicBezTo>
                  <a:cubicBezTo>
                    <a:pt x="0" y="72"/>
                    <a:pt x="0" y="72"/>
                    <a:pt x="0" y="72"/>
                  </a:cubicBezTo>
                  <a:cubicBezTo>
                    <a:pt x="61" y="72"/>
                    <a:pt x="61" y="72"/>
                    <a:pt x="61" y="72"/>
                  </a:cubicBezTo>
                  <a:cubicBezTo>
                    <a:pt x="61" y="51"/>
                    <a:pt x="61" y="51"/>
                    <a:pt x="61" y="51"/>
                  </a:cubicBezTo>
                  <a:cubicBezTo>
                    <a:pt x="56" y="55"/>
                    <a:pt x="56" y="55"/>
                    <a:pt x="56" y="55"/>
                  </a:cubicBezTo>
                  <a:lnTo>
                    <a:pt x="56" y="67"/>
                  </a:lnTo>
                  <a:close/>
                </a:path>
              </a:pathLst>
            </a:custGeom>
            <a:grpFill/>
            <a:ln>
              <a:noFill/>
            </a:ln>
          </p:spPr>
          <p:txBody>
            <a:bodyPr spcFirstLastPara="1" wrap="square" lIns="60950" tIns="30467" rIns="60950" bIns="30467" anchor="t" anchorCtr="0">
              <a:noAutofit/>
            </a:bodyPr>
            <a:lstStyle/>
            <a:p>
              <a:endParaRPr sz="1200">
                <a:solidFill>
                  <a:srgbClr val="9BBB58"/>
                </a:solidFill>
                <a:latin typeface="Roboto Condensed"/>
                <a:ea typeface="Roboto Condensed"/>
                <a:cs typeface="Roboto Condensed"/>
                <a:sym typeface="Roboto Condensed"/>
              </a:endParaRPr>
            </a:p>
          </p:txBody>
        </p:sp>
      </p:grpSp>
      <p:grpSp>
        <p:nvGrpSpPr>
          <p:cNvPr id="7" name="Google Shape;1893;p45">
            <a:extLst>
              <a:ext uri="{FF2B5EF4-FFF2-40B4-BE49-F238E27FC236}">
                <a16:creationId xmlns:a16="http://schemas.microsoft.com/office/drawing/2014/main" id="{3FF1B103-139C-8228-49BB-1F0A2CEBFC17}"/>
              </a:ext>
            </a:extLst>
          </p:cNvPr>
          <p:cNvGrpSpPr/>
          <p:nvPr/>
        </p:nvGrpSpPr>
        <p:grpSpPr>
          <a:xfrm>
            <a:off x="9560843" y="1203112"/>
            <a:ext cx="523309" cy="547241"/>
            <a:chOff x="2163763" y="2366963"/>
            <a:chExt cx="442913" cy="447676"/>
          </a:xfrm>
          <a:solidFill>
            <a:schemeClr val="accent4">
              <a:lumMod val="60000"/>
              <a:lumOff val="40000"/>
            </a:schemeClr>
          </a:solidFill>
        </p:grpSpPr>
        <p:sp>
          <p:nvSpPr>
            <p:cNvPr id="8" name="Google Shape;1894;p45">
              <a:extLst>
                <a:ext uri="{FF2B5EF4-FFF2-40B4-BE49-F238E27FC236}">
                  <a16:creationId xmlns:a16="http://schemas.microsoft.com/office/drawing/2014/main" id="{DFB196EE-C13A-A7A3-9440-0561396537B8}"/>
                </a:ext>
              </a:extLst>
            </p:cNvPr>
            <p:cNvSpPr/>
            <p:nvPr/>
          </p:nvSpPr>
          <p:spPr>
            <a:xfrm>
              <a:off x="2163763" y="2600326"/>
              <a:ext cx="217488" cy="214313"/>
            </a:xfrm>
            <a:custGeom>
              <a:avLst/>
              <a:gdLst/>
              <a:ahLst/>
              <a:cxnLst/>
              <a:rect l="l" t="t" r="r" b="b"/>
              <a:pathLst>
                <a:path w="58" h="57" extrusionOk="0">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9" name="Google Shape;1895;p45">
              <a:extLst>
                <a:ext uri="{FF2B5EF4-FFF2-40B4-BE49-F238E27FC236}">
                  <a16:creationId xmlns:a16="http://schemas.microsoft.com/office/drawing/2014/main" id="{2F1702CF-F657-F228-CFB4-DB8D361F7C06}"/>
                </a:ext>
              </a:extLst>
            </p:cNvPr>
            <p:cNvSpPr/>
            <p:nvPr/>
          </p:nvSpPr>
          <p:spPr>
            <a:xfrm>
              <a:off x="2317751" y="2366963"/>
              <a:ext cx="288925" cy="293688"/>
            </a:xfrm>
            <a:custGeom>
              <a:avLst/>
              <a:gdLst/>
              <a:ahLst/>
              <a:cxnLst/>
              <a:rect l="l" t="t" r="r" b="b"/>
              <a:pathLst>
                <a:path w="77" h="78" extrusionOk="0">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10" name="Google Shape;1896;p45">
              <a:extLst>
                <a:ext uri="{FF2B5EF4-FFF2-40B4-BE49-F238E27FC236}">
                  <a16:creationId xmlns:a16="http://schemas.microsoft.com/office/drawing/2014/main" id="{B4494CD8-5094-4323-83E5-35FC047DC8C8}"/>
                </a:ext>
              </a:extLst>
            </p:cNvPr>
            <p:cNvSpPr/>
            <p:nvPr/>
          </p:nvSpPr>
          <p:spPr>
            <a:xfrm>
              <a:off x="2400301" y="2446338"/>
              <a:ext cx="87313" cy="85725"/>
            </a:xfrm>
            <a:custGeom>
              <a:avLst/>
              <a:gdLst/>
              <a:ahLst/>
              <a:cxnLst/>
              <a:rect l="l" t="t" r="r" b="b"/>
              <a:pathLst>
                <a:path w="23" h="23" extrusionOk="0">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11" name="Google Shape;1897;p45">
              <a:extLst>
                <a:ext uri="{FF2B5EF4-FFF2-40B4-BE49-F238E27FC236}">
                  <a16:creationId xmlns:a16="http://schemas.microsoft.com/office/drawing/2014/main" id="{9402AA4D-D2A6-F5BC-7C07-5CD9068F1EF2}"/>
                </a:ext>
              </a:extLst>
            </p:cNvPr>
            <p:cNvSpPr/>
            <p:nvPr/>
          </p:nvSpPr>
          <p:spPr>
            <a:xfrm>
              <a:off x="2351088" y="2400301"/>
              <a:ext cx="222250" cy="222250"/>
            </a:xfrm>
            <a:custGeom>
              <a:avLst/>
              <a:gdLst/>
              <a:ahLst/>
              <a:cxnLst/>
              <a:rect l="l" t="t" r="r" b="b"/>
              <a:pathLst>
                <a:path w="59" h="59" extrusionOk="0">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a:noFill/>
            </a:ln>
          </p:spPr>
          <p:txBody>
            <a:bodyPr spcFirstLastPara="1" wrap="square" lIns="60950" tIns="30467" rIns="60950" bIns="30467" anchor="t" anchorCtr="0">
              <a:noAutofit/>
            </a:bodyPr>
            <a:lstStyle/>
            <a:p>
              <a:endParaRPr sz="1200" dirty="0">
                <a:solidFill>
                  <a:schemeClr val="dk1"/>
                </a:solidFill>
                <a:latin typeface="Roboto Condensed"/>
                <a:ea typeface="Roboto Condensed"/>
                <a:cs typeface="Roboto Condensed"/>
                <a:sym typeface="Roboto Condensed"/>
              </a:endParaRPr>
            </a:p>
          </p:txBody>
        </p:sp>
      </p:grpSp>
      <p:sp>
        <p:nvSpPr>
          <p:cNvPr id="12" name="CuadroTexto 11">
            <a:extLst>
              <a:ext uri="{FF2B5EF4-FFF2-40B4-BE49-F238E27FC236}">
                <a16:creationId xmlns:a16="http://schemas.microsoft.com/office/drawing/2014/main" id="{FBB049AC-B787-A4F1-069D-364A27202052}"/>
              </a:ext>
            </a:extLst>
          </p:cNvPr>
          <p:cNvSpPr txBox="1"/>
          <p:nvPr/>
        </p:nvSpPr>
        <p:spPr>
          <a:xfrm>
            <a:off x="4717315" y="2138827"/>
            <a:ext cx="1031051" cy="338554"/>
          </a:xfrm>
          <a:prstGeom prst="rect">
            <a:avLst/>
          </a:prstGeom>
          <a:noFill/>
        </p:spPr>
        <p:txBody>
          <a:bodyPr wrap="none" rtlCol="0">
            <a:spAutoFit/>
          </a:bodyPr>
          <a:lstStyle/>
          <a:p>
            <a:r>
              <a:rPr lang="es-ES" sz="1600" b="1" dirty="0">
                <a:solidFill>
                  <a:schemeClr val="accent1">
                    <a:lumMod val="20000"/>
                    <a:lumOff val="80000"/>
                  </a:schemeClr>
                </a:solidFill>
                <a:latin typeface="Roboto Condensed"/>
                <a:ea typeface="Roboto Condensed"/>
              </a:rPr>
              <a:t>SEMANAS</a:t>
            </a:r>
            <a:endParaRPr lang="es-CO" sz="1600" b="1" dirty="0">
              <a:solidFill>
                <a:schemeClr val="accent1">
                  <a:lumMod val="20000"/>
                  <a:lumOff val="80000"/>
                </a:schemeClr>
              </a:solidFill>
              <a:latin typeface="Roboto Condensed"/>
              <a:ea typeface="Roboto Condensed"/>
            </a:endParaRPr>
          </a:p>
        </p:txBody>
      </p:sp>
      <p:sp>
        <p:nvSpPr>
          <p:cNvPr id="60" name="Google Shape;15572;p293">
            <a:extLst>
              <a:ext uri="{FF2B5EF4-FFF2-40B4-BE49-F238E27FC236}">
                <a16:creationId xmlns:a16="http://schemas.microsoft.com/office/drawing/2014/main" id="{4AA101CD-582B-4A31-997B-70C921CB071E}"/>
              </a:ext>
            </a:extLst>
          </p:cNvPr>
          <p:cNvSpPr/>
          <p:nvPr/>
        </p:nvSpPr>
        <p:spPr>
          <a:xfrm>
            <a:off x="130822" y="3879834"/>
            <a:ext cx="11638636" cy="973683"/>
          </a:xfrm>
          <a:prstGeom prst="rect">
            <a:avLst/>
          </a:prstGeom>
          <a:solidFill>
            <a:schemeClr val="accent1">
              <a:lumMod val="20000"/>
              <a:lumOff val="80000"/>
            </a:schemeClr>
          </a:solidFill>
          <a:ln>
            <a:noFill/>
          </a:ln>
        </p:spPr>
        <p:txBody>
          <a:bodyPr spcFirstLastPara="1" wrap="square" lIns="121900" tIns="60933" rIns="121900" bIns="60933" anchor="ctr" anchorCtr="1">
            <a:noAutofit/>
          </a:bodyPr>
          <a:lstStyle/>
          <a:p>
            <a:pPr algn="ctr"/>
            <a:endParaRPr sz="1600" b="1" dirty="0">
              <a:solidFill>
                <a:srgbClr val="5B5B5B"/>
              </a:solidFill>
              <a:latin typeface="Roboto Condensed"/>
              <a:ea typeface="Roboto Condensed"/>
              <a:cs typeface="Roboto Condensed"/>
              <a:sym typeface="Roboto Condensed"/>
            </a:endParaRPr>
          </a:p>
        </p:txBody>
      </p:sp>
      <p:grpSp>
        <p:nvGrpSpPr>
          <p:cNvPr id="13" name="Google Shape;827;p10">
            <a:extLst>
              <a:ext uri="{FF2B5EF4-FFF2-40B4-BE49-F238E27FC236}">
                <a16:creationId xmlns:a16="http://schemas.microsoft.com/office/drawing/2014/main" id="{DD2A27F3-CE81-8759-2A98-E26641E2C936}"/>
              </a:ext>
            </a:extLst>
          </p:cNvPr>
          <p:cNvGrpSpPr/>
          <p:nvPr/>
        </p:nvGrpSpPr>
        <p:grpSpPr>
          <a:xfrm>
            <a:off x="3754298" y="1238324"/>
            <a:ext cx="379121" cy="541046"/>
            <a:chOff x="5011738" y="2427288"/>
            <a:chExt cx="212725" cy="293688"/>
          </a:xfrm>
          <a:solidFill>
            <a:schemeClr val="accent1">
              <a:lumMod val="20000"/>
              <a:lumOff val="80000"/>
            </a:schemeClr>
          </a:solidFill>
        </p:grpSpPr>
        <p:sp>
          <p:nvSpPr>
            <p:cNvPr id="14" name="Google Shape;828;p10">
              <a:extLst>
                <a:ext uri="{FF2B5EF4-FFF2-40B4-BE49-F238E27FC236}">
                  <a16:creationId xmlns:a16="http://schemas.microsoft.com/office/drawing/2014/main" id="{9DD30F06-F373-0613-47FF-17DE6F94DE44}"/>
                </a:ext>
              </a:extLst>
            </p:cNvPr>
            <p:cNvSpPr/>
            <p:nvPr/>
          </p:nvSpPr>
          <p:spPr>
            <a:xfrm>
              <a:off x="5011738" y="2427288"/>
              <a:ext cx="212725" cy="293688"/>
            </a:xfrm>
            <a:custGeom>
              <a:avLst/>
              <a:gdLst/>
              <a:ahLst/>
              <a:cxnLst/>
              <a:rect l="l" t="t" r="r" b="b"/>
              <a:pathLst>
                <a:path w="84" h="116" extrusionOk="0">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15" name="Google Shape;829;p10">
              <a:extLst>
                <a:ext uri="{FF2B5EF4-FFF2-40B4-BE49-F238E27FC236}">
                  <a16:creationId xmlns:a16="http://schemas.microsoft.com/office/drawing/2014/main" id="{11260F61-C898-5219-08C1-377B1B33B208}"/>
                </a:ext>
              </a:extLst>
            </p:cNvPr>
            <p:cNvSpPr/>
            <p:nvPr/>
          </p:nvSpPr>
          <p:spPr>
            <a:xfrm>
              <a:off x="5092701" y="2516188"/>
              <a:ext cx="60325" cy="34925"/>
            </a:xfrm>
            <a:custGeom>
              <a:avLst/>
              <a:gdLst/>
              <a:ahLst/>
              <a:cxnLst/>
              <a:rect l="l" t="t" r="r" b="b"/>
              <a:pathLst>
                <a:path w="38" h="22" extrusionOk="0">
                  <a:moveTo>
                    <a:pt x="38" y="0"/>
                  </a:moveTo>
                  <a:lnTo>
                    <a:pt x="0" y="0"/>
                  </a:lnTo>
                  <a:lnTo>
                    <a:pt x="9" y="11"/>
                  </a:lnTo>
                  <a:lnTo>
                    <a:pt x="19" y="22"/>
                  </a:lnTo>
                  <a:lnTo>
                    <a:pt x="29" y="11"/>
                  </a:lnTo>
                  <a:lnTo>
                    <a:pt x="38" y="0"/>
                  </a:lnTo>
                  <a:close/>
                </a:path>
              </a:pathLst>
            </a:custGeom>
            <a:grp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grpSp>
      <p:sp>
        <p:nvSpPr>
          <p:cNvPr id="70" name="Google Shape;15584;p293">
            <a:extLst>
              <a:ext uri="{FF2B5EF4-FFF2-40B4-BE49-F238E27FC236}">
                <a16:creationId xmlns:a16="http://schemas.microsoft.com/office/drawing/2014/main" id="{BFC06FC0-9548-4F88-80F1-6CC7ECC85F4A}"/>
              </a:ext>
            </a:extLst>
          </p:cNvPr>
          <p:cNvSpPr txBox="1"/>
          <p:nvPr/>
        </p:nvSpPr>
        <p:spPr>
          <a:xfrm>
            <a:off x="570505" y="4101113"/>
            <a:ext cx="2112074" cy="861720"/>
          </a:xfrm>
          <a:prstGeom prst="rect">
            <a:avLst/>
          </a:prstGeom>
          <a:noFill/>
          <a:ln>
            <a:noFill/>
          </a:ln>
        </p:spPr>
        <p:txBody>
          <a:bodyPr spcFirstLastPara="1" wrap="square" lIns="121900" tIns="60933" rIns="121900" bIns="60933" anchor="t" anchorCtr="0">
            <a:spAutoFit/>
          </a:bodyPr>
          <a:lstStyle/>
          <a:p>
            <a:pPr algn="ctr"/>
            <a:r>
              <a:rPr lang="en-US" sz="1600" b="1" dirty="0">
                <a:solidFill>
                  <a:schemeClr val="tx2">
                    <a:lumMod val="50000"/>
                  </a:schemeClr>
                </a:solidFill>
                <a:latin typeface="Roboto Condensed"/>
                <a:ea typeface="Roboto Condensed"/>
                <a:cs typeface="Roboto Condensed"/>
                <a:sym typeface="Roboto Condensed"/>
              </a:rPr>
              <a:t>ART 38.PENSION FAMILIAR</a:t>
            </a:r>
          </a:p>
          <a:p>
            <a:pPr algn="ctr"/>
            <a:endParaRPr sz="1600" b="1" dirty="0">
              <a:solidFill>
                <a:schemeClr val="tx2">
                  <a:lumMod val="50000"/>
                </a:schemeClr>
              </a:solidFill>
              <a:latin typeface="Roboto Condensed"/>
              <a:ea typeface="Roboto Condensed"/>
              <a:cs typeface="Roboto Condensed"/>
              <a:sym typeface="Roboto Condensed"/>
            </a:endParaRPr>
          </a:p>
        </p:txBody>
      </p:sp>
      <p:sp>
        <p:nvSpPr>
          <p:cNvPr id="114" name="CuadroTexto 113">
            <a:extLst>
              <a:ext uri="{FF2B5EF4-FFF2-40B4-BE49-F238E27FC236}">
                <a16:creationId xmlns:a16="http://schemas.microsoft.com/office/drawing/2014/main" id="{B51E28AD-ABB2-45BC-944F-6F097EA88610}"/>
              </a:ext>
            </a:extLst>
          </p:cNvPr>
          <p:cNvSpPr txBox="1"/>
          <p:nvPr/>
        </p:nvSpPr>
        <p:spPr>
          <a:xfrm>
            <a:off x="3344171" y="3945138"/>
            <a:ext cx="1229824" cy="297454"/>
          </a:xfrm>
          <a:prstGeom prst="rect">
            <a:avLst/>
          </a:prstGeom>
          <a:noFill/>
        </p:spPr>
        <p:txBody>
          <a:bodyPr wrap="none" rtlCol="0">
            <a:spAutoFit/>
          </a:bodyPr>
          <a:lstStyle/>
          <a:p>
            <a:r>
              <a:rPr lang="es-ES" sz="1333" b="1" dirty="0">
                <a:solidFill>
                  <a:srgbClr val="5B5B5B"/>
                </a:solidFill>
                <a:ea typeface="Roboto Condensed"/>
              </a:rPr>
              <a:t>Mujer:57 Años</a:t>
            </a:r>
            <a:endParaRPr lang="es-CO" sz="1333" b="1" dirty="0">
              <a:solidFill>
                <a:srgbClr val="5B5B5B"/>
              </a:solidFill>
              <a:ea typeface="Roboto Condensed"/>
            </a:endParaRPr>
          </a:p>
        </p:txBody>
      </p:sp>
      <p:sp>
        <p:nvSpPr>
          <p:cNvPr id="115" name="CuadroTexto 114">
            <a:extLst>
              <a:ext uri="{FF2B5EF4-FFF2-40B4-BE49-F238E27FC236}">
                <a16:creationId xmlns:a16="http://schemas.microsoft.com/office/drawing/2014/main" id="{E2FAAD2D-D5E6-4189-942D-36C59439C4DD}"/>
              </a:ext>
            </a:extLst>
          </p:cNvPr>
          <p:cNvSpPr txBox="1"/>
          <p:nvPr/>
        </p:nvSpPr>
        <p:spPr>
          <a:xfrm>
            <a:off x="3281703" y="4347537"/>
            <a:ext cx="1373774" cy="297454"/>
          </a:xfrm>
          <a:prstGeom prst="rect">
            <a:avLst/>
          </a:prstGeom>
          <a:noFill/>
        </p:spPr>
        <p:txBody>
          <a:bodyPr wrap="none" rtlCol="0">
            <a:spAutoFit/>
          </a:bodyPr>
          <a:lstStyle/>
          <a:p>
            <a:r>
              <a:rPr lang="es-ES" sz="1333" b="1" dirty="0">
                <a:solidFill>
                  <a:srgbClr val="5B5B5B"/>
                </a:solidFill>
                <a:ea typeface="Roboto Condensed"/>
              </a:rPr>
              <a:t>Hombre:62 Años</a:t>
            </a:r>
            <a:endParaRPr lang="es-CO" sz="1333" b="1" dirty="0">
              <a:solidFill>
                <a:srgbClr val="5B5B5B"/>
              </a:solidFill>
              <a:ea typeface="Roboto Condensed"/>
            </a:endParaRPr>
          </a:p>
        </p:txBody>
      </p:sp>
      <p:sp>
        <p:nvSpPr>
          <p:cNvPr id="113" name="CuadroTexto 112">
            <a:extLst>
              <a:ext uri="{FF2B5EF4-FFF2-40B4-BE49-F238E27FC236}">
                <a16:creationId xmlns:a16="http://schemas.microsoft.com/office/drawing/2014/main" id="{EED990F6-C23F-4FA5-8CEF-4A67E1B12478}"/>
              </a:ext>
            </a:extLst>
          </p:cNvPr>
          <p:cNvSpPr txBox="1"/>
          <p:nvPr/>
        </p:nvSpPr>
        <p:spPr>
          <a:xfrm>
            <a:off x="4796119" y="4145036"/>
            <a:ext cx="1239442" cy="297454"/>
          </a:xfrm>
          <a:prstGeom prst="rect">
            <a:avLst/>
          </a:prstGeom>
          <a:noFill/>
        </p:spPr>
        <p:txBody>
          <a:bodyPr wrap="none" rtlCol="0">
            <a:spAutoFit/>
          </a:bodyPr>
          <a:lstStyle/>
          <a:p>
            <a:r>
              <a:rPr lang="es-ES" sz="1333" b="1" dirty="0">
                <a:solidFill>
                  <a:srgbClr val="5B5B5B"/>
                </a:solidFill>
                <a:ea typeface="Roboto Condensed"/>
              </a:rPr>
              <a:t>1.300 semanas</a:t>
            </a:r>
            <a:endParaRPr lang="es-CO" sz="1333" b="1" dirty="0">
              <a:solidFill>
                <a:srgbClr val="5B5B5B"/>
              </a:solidFill>
              <a:ea typeface="Roboto Condensed"/>
            </a:endParaRPr>
          </a:p>
        </p:txBody>
      </p:sp>
      <p:sp>
        <p:nvSpPr>
          <p:cNvPr id="116" name="CuadroTexto 115">
            <a:extLst>
              <a:ext uri="{FF2B5EF4-FFF2-40B4-BE49-F238E27FC236}">
                <a16:creationId xmlns:a16="http://schemas.microsoft.com/office/drawing/2014/main" id="{31B4B5E3-CF60-425C-ABB0-B3572A3E1A23}"/>
              </a:ext>
            </a:extLst>
          </p:cNvPr>
          <p:cNvSpPr txBox="1"/>
          <p:nvPr/>
        </p:nvSpPr>
        <p:spPr>
          <a:xfrm>
            <a:off x="5994398" y="3810282"/>
            <a:ext cx="2893573" cy="1117935"/>
          </a:xfrm>
          <a:prstGeom prst="rect">
            <a:avLst/>
          </a:prstGeom>
          <a:noFill/>
        </p:spPr>
        <p:txBody>
          <a:bodyPr wrap="square" rtlCol="0">
            <a:spAutoFit/>
          </a:bodyPr>
          <a:lstStyle/>
          <a:p>
            <a:pPr marL="228611" indent="-228611">
              <a:buFont typeface="Arial" panose="020B0604020202020204" pitchFamily="34" charset="0"/>
              <a:buChar char="•"/>
            </a:pPr>
            <a:r>
              <a:rPr lang="es-ES" sz="1333" dirty="0">
                <a:solidFill>
                  <a:srgbClr val="5B5B5B"/>
                </a:solidFill>
                <a:ea typeface="Roboto Condensed"/>
              </a:rPr>
              <a:t>Conyugue o Compañera </a:t>
            </a:r>
          </a:p>
          <a:p>
            <a:r>
              <a:rPr lang="es-ES" sz="1333" dirty="0">
                <a:solidFill>
                  <a:srgbClr val="5B5B5B"/>
                </a:solidFill>
                <a:ea typeface="Roboto Condensed"/>
              </a:rPr>
              <a:t>      Permanente (D. Notaria)</a:t>
            </a:r>
          </a:p>
          <a:p>
            <a:pPr marL="228611" indent="-228611">
              <a:buFont typeface="Arial" panose="020B0604020202020204" pitchFamily="34" charset="0"/>
              <a:buChar char="•"/>
            </a:pPr>
            <a:r>
              <a:rPr lang="es-ES" sz="1333" dirty="0">
                <a:solidFill>
                  <a:srgbClr val="5B5B5B"/>
                </a:solidFill>
                <a:ea typeface="Roboto Condensed"/>
              </a:rPr>
              <a:t>5 años de convivencia</a:t>
            </a:r>
          </a:p>
          <a:p>
            <a:pPr marL="228611" indent="-228611">
              <a:buFont typeface="Arial" panose="020B0604020202020204" pitchFamily="34" charset="0"/>
              <a:buChar char="•"/>
            </a:pPr>
            <a:r>
              <a:rPr lang="es-ES" sz="1333" dirty="0">
                <a:solidFill>
                  <a:srgbClr val="5B5B5B"/>
                </a:solidFill>
                <a:ea typeface="Roboto Condensed"/>
              </a:rPr>
              <a:t>Suma de Aportes.</a:t>
            </a:r>
          </a:p>
          <a:p>
            <a:pPr marL="228611" indent="-228611">
              <a:buFont typeface="Arial" panose="020B0604020202020204" pitchFamily="34" charset="0"/>
              <a:buChar char="•"/>
            </a:pPr>
            <a:r>
              <a:rPr lang="es-ES" sz="1333" dirty="0">
                <a:solidFill>
                  <a:srgbClr val="5B5B5B"/>
                </a:solidFill>
                <a:ea typeface="Roboto Condensed"/>
              </a:rPr>
              <a:t>manifestado la </a:t>
            </a:r>
            <a:r>
              <a:rPr lang="es-ES" sz="1333" dirty="0" err="1">
                <a:solidFill>
                  <a:srgbClr val="5B5B5B"/>
                </a:solidFill>
                <a:ea typeface="Roboto Condensed"/>
              </a:rPr>
              <a:t>imposibili</a:t>
            </a:r>
            <a:endParaRPr lang="es-CO" sz="1333" dirty="0">
              <a:solidFill>
                <a:srgbClr val="5B5B5B"/>
              </a:solidFill>
              <a:ea typeface="Roboto Condensed"/>
            </a:endParaRPr>
          </a:p>
        </p:txBody>
      </p:sp>
      <p:sp>
        <p:nvSpPr>
          <p:cNvPr id="117" name="CuadroTexto 116">
            <a:extLst>
              <a:ext uri="{FF2B5EF4-FFF2-40B4-BE49-F238E27FC236}">
                <a16:creationId xmlns:a16="http://schemas.microsoft.com/office/drawing/2014/main" id="{EFEA53E4-1DC2-4618-83C4-8AB26D5FB2BA}"/>
              </a:ext>
            </a:extLst>
          </p:cNvPr>
          <p:cNvSpPr txBox="1"/>
          <p:nvPr/>
        </p:nvSpPr>
        <p:spPr>
          <a:xfrm>
            <a:off x="8267907" y="3810282"/>
            <a:ext cx="3438923" cy="1117935"/>
          </a:xfrm>
          <a:prstGeom prst="rect">
            <a:avLst/>
          </a:prstGeom>
          <a:noFill/>
        </p:spPr>
        <p:txBody>
          <a:bodyPr wrap="square" rtlCol="0">
            <a:spAutoFit/>
          </a:bodyPr>
          <a:lstStyle/>
          <a:p>
            <a:pPr marL="228611" indent="-228611">
              <a:buFont typeface="Arial" panose="020B0604020202020204" pitchFamily="34" charset="0"/>
              <a:buChar char="•"/>
            </a:pPr>
            <a:r>
              <a:rPr lang="es-ES" sz="1333" dirty="0">
                <a:solidFill>
                  <a:srgbClr val="5B5B5B"/>
                </a:solidFill>
                <a:ea typeface="Roboto Condensed"/>
              </a:rPr>
              <a:t>Fallecimiento 50% acrecentará o se asignará los beneficiarios.</a:t>
            </a:r>
            <a:r>
              <a:rPr lang="es-ES" sz="1333" dirty="0"/>
              <a:t> </a:t>
            </a:r>
          </a:p>
          <a:p>
            <a:pPr marL="228611" indent="-228611">
              <a:buFont typeface="Arial" panose="020B0604020202020204" pitchFamily="34" charset="0"/>
              <a:buChar char="•"/>
            </a:pPr>
            <a:r>
              <a:rPr lang="es-ES" sz="1333" dirty="0">
                <a:solidFill>
                  <a:srgbClr val="5B5B5B"/>
                </a:solidFill>
                <a:ea typeface="Roboto Condensed"/>
              </a:rPr>
              <a:t>Divorcio, separación legal, la pensión se extinguirá, c/u tendrá derecho 50% de la pensión.</a:t>
            </a:r>
          </a:p>
        </p:txBody>
      </p:sp>
      <p:pic>
        <p:nvPicPr>
          <p:cNvPr id="62" name="Imagen 61">
            <a:extLst>
              <a:ext uri="{FF2B5EF4-FFF2-40B4-BE49-F238E27FC236}">
                <a16:creationId xmlns:a16="http://schemas.microsoft.com/office/drawing/2014/main" id="{4CF2D2F0-596E-462E-A5E1-A419F6AB8D48}"/>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10525387" y="129579"/>
            <a:ext cx="1587500" cy="1587500"/>
          </a:xfrm>
          <a:prstGeom prst="rect">
            <a:avLst/>
          </a:prstGeom>
        </p:spPr>
      </p:pic>
      <p:sp>
        <p:nvSpPr>
          <p:cNvPr id="63" name="Freeform 3">
            <a:extLst>
              <a:ext uri="{FF2B5EF4-FFF2-40B4-BE49-F238E27FC236}">
                <a16:creationId xmlns:a16="http://schemas.microsoft.com/office/drawing/2014/main" id="{52B3525E-5FE1-4701-9EA7-AB088CC9E08B}"/>
              </a:ext>
            </a:extLst>
          </p:cNvPr>
          <p:cNvSpPr/>
          <p:nvPr/>
        </p:nvSpPr>
        <p:spPr>
          <a:xfrm>
            <a:off x="49969" y="92226"/>
            <a:ext cx="1518626" cy="831103"/>
          </a:xfrm>
          <a:custGeom>
            <a:avLst/>
            <a:gdLst/>
            <a:ahLst/>
            <a:cxnLst/>
            <a:rect l="l" t="t" r="r" b="b"/>
            <a:pathLst>
              <a:path w="2277939" h="1246654">
                <a:moveTo>
                  <a:pt x="0" y="0"/>
                </a:moveTo>
                <a:lnTo>
                  <a:pt x="2277940" y="0"/>
                </a:lnTo>
                <a:lnTo>
                  <a:pt x="2277940" y="1246654"/>
                </a:lnTo>
                <a:lnTo>
                  <a:pt x="0" y="12466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4" name="Freeform 4">
            <a:extLst>
              <a:ext uri="{FF2B5EF4-FFF2-40B4-BE49-F238E27FC236}">
                <a16:creationId xmlns:a16="http://schemas.microsoft.com/office/drawing/2014/main" id="{D14CCC8F-986A-4693-A2AF-79C42D409429}"/>
              </a:ext>
            </a:extLst>
          </p:cNvPr>
          <p:cNvSpPr/>
          <p:nvPr/>
        </p:nvSpPr>
        <p:spPr>
          <a:xfrm rot="5400000">
            <a:off x="3880995" y="-1069841"/>
            <a:ext cx="4128782" cy="11720451"/>
          </a:xfrm>
          <a:custGeom>
            <a:avLst/>
            <a:gdLst/>
            <a:ahLst/>
            <a:cxnLst/>
            <a:rect l="l" t="t" r="r" b="b"/>
            <a:pathLst>
              <a:path w="2016434" h="5727636">
                <a:moveTo>
                  <a:pt x="28314" y="0"/>
                </a:moveTo>
                <a:lnTo>
                  <a:pt x="1988121" y="0"/>
                </a:lnTo>
                <a:cubicBezTo>
                  <a:pt x="1995630" y="0"/>
                  <a:pt x="2002832" y="2983"/>
                  <a:pt x="2008142" y="8293"/>
                </a:cubicBezTo>
                <a:cubicBezTo>
                  <a:pt x="2013452" y="13603"/>
                  <a:pt x="2016434" y="20804"/>
                  <a:pt x="2016434" y="28314"/>
                </a:cubicBezTo>
                <a:lnTo>
                  <a:pt x="2016434" y="5699323"/>
                </a:lnTo>
                <a:cubicBezTo>
                  <a:pt x="2016434" y="5706832"/>
                  <a:pt x="2013452" y="5714034"/>
                  <a:pt x="2008142" y="5719344"/>
                </a:cubicBezTo>
                <a:cubicBezTo>
                  <a:pt x="2002832" y="5724653"/>
                  <a:pt x="1995630" y="5727636"/>
                  <a:pt x="1988121" y="5727636"/>
                </a:cubicBezTo>
                <a:lnTo>
                  <a:pt x="28314" y="5727636"/>
                </a:lnTo>
                <a:cubicBezTo>
                  <a:pt x="20804" y="5727636"/>
                  <a:pt x="13603" y="5724653"/>
                  <a:pt x="8293" y="5719344"/>
                </a:cubicBezTo>
                <a:cubicBezTo>
                  <a:pt x="2983" y="5714034"/>
                  <a:pt x="0" y="5706832"/>
                  <a:pt x="0" y="5699323"/>
                </a:cubicBezTo>
                <a:lnTo>
                  <a:pt x="0" y="28314"/>
                </a:lnTo>
                <a:cubicBezTo>
                  <a:pt x="0" y="20804"/>
                  <a:pt x="2983" y="13603"/>
                  <a:pt x="8293" y="8293"/>
                </a:cubicBezTo>
                <a:cubicBezTo>
                  <a:pt x="13603" y="2983"/>
                  <a:pt x="20804" y="0"/>
                  <a:pt x="28314" y="0"/>
                </a:cubicBezTo>
                <a:close/>
              </a:path>
            </a:pathLst>
          </a:custGeom>
          <a:solidFill>
            <a:srgbClr val="000A1F">
              <a:alpha val="20000"/>
            </a:srgbClr>
          </a:solidFill>
        </p:spPr>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570"/>
                                        </p:tgtEl>
                                        <p:attrNameLst>
                                          <p:attrName>style.visibility</p:attrName>
                                        </p:attrNameLst>
                                      </p:cBhvr>
                                      <p:to>
                                        <p:strVal val="visible"/>
                                      </p:to>
                                    </p:set>
                                    <p:animEffect transition="in" filter="fade">
                                      <p:cBhvr>
                                        <p:cTn id="7" dur="500"/>
                                        <p:tgtEl>
                                          <p:spTgt spid="15570"/>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5587"/>
                                        </p:tgtEl>
                                        <p:attrNameLst>
                                          <p:attrName>style.visibility</p:attrName>
                                        </p:attrNameLst>
                                      </p:cBhvr>
                                      <p:to>
                                        <p:strVal val="visible"/>
                                      </p:to>
                                    </p:set>
                                    <p:anim calcmode="lin" valueType="num">
                                      <p:cBhvr additive="base">
                                        <p:cTn id="11" dur="500"/>
                                        <p:tgtEl>
                                          <p:spTgt spid="15587"/>
                                        </p:tgtEl>
                                        <p:attrNameLst>
                                          <p:attrName>ppt_w</p:attrName>
                                        </p:attrNameLst>
                                      </p:cBhvr>
                                      <p:tavLst>
                                        <p:tav tm="0">
                                          <p:val>
                                            <p:strVal val="0"/>
                                          </p:val>
                                        </p:tav>
                                        <p:tav tm="100000">
                                          <p:val>
                                            <p:strVal val="#ppt_w"/>
                                          </p:val>
                                        </p:tav>
                                      </p:tavLst>
                                    </p:anim>
                                    <p:anim calcmode="lin" valueType="num">
                                      <p:cBhvr additive="base">
                                        <p:cTn id="12" dur="500"/>
                                        <p:tgtEl>
                                          <p:spTgt spid="15587"/>
                                        </p:tgtEl>
                                        <p:attrNameLst>
                                          <p:attrName>ppt_h</p:attrName>
                                        </p:attrNameLst>
                                      </p:cBhvr>
                                      <p:tavLst>
                                        <p:tav tm="0">
                                          <p:val>
                                            <p:strVal val="0"/>
                                          </p:val>
                                        </p:tav>
                                        <p:tav tm="100000">
                                          <p:val>
                                            <p:strVal val="#ppt_h"/>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5586"/>
                                        </p:tgtEl>
                                        <p:attrNameLst>
                                          <p:attrName>style.visibility</p:attrName>
                                        </p:attrNameLst>
                                      </p:cBhvr>
                                      <p:to>
                                        <p:strVal val="visible"/>
                                      </p:to>
                                    </p:set>
                                    <p:animEffect transition="in" filter="fade">
                                      <p:cBhvr>
                                        <p:cTn id="16" dur="500"/>
                                        <p:tgtEl>
                                          <p:spTgt spid="15586"/>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fade">
                                      <p:cBhvr>
                                        <p:cTn id="20" dur="500"/>
                                        <p:tgtEl>
                                          <p:spTgt spid="68"/>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70"/>
                                        </p:tgtEl>
                                        <p:attrNameLst>
                                          <p:attrName>style.visibility</p:attrName>
                                        </p:attrNameLst>
                                      </p:cBhvr>
                                      <p:to>
                                        <p:strVal val="visible"/>
                                      </p:to>
                                    </p:set>
                                    <p:animEffect transition="in" filter="fade">
                                      <p:cBhvr>
                                        <p:cTn id="28" dur="500"/>
                                        <p:tgtEl>
                                          <p:spTgt spid="70"/>
                                        </p:tgtEl>
                                      </p:cBhvr>
                                    </p:animEffect>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500"/>
                            </p:stCondLst>
                            <p:childTnLst>
                              <p:par>
                                <p:cTn id="34" presetID="23" presetClass="entr" presetSubtype="16"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p:tgtEl>
                                          <p:spTgt spid="7"/>
                                        </p:tgtEl>
                                        <p:attrNameLst>
                                          <p:attrName>ppt_w</p:attrName>
                                        </p:attrNameLst>
                                      </p:cBhvr>
                                      <p:tavLst>
                                        <p:tav tm="0">
                                          <p:val>
                                            <p:strVal val="0"/>
                                          </p:val>
                                        </p:tav>
                                        <p:tav tm="100000">
                                          <p:val>
                                            <p:strVal val="#ppt_w"/>
                                          </p:val>
                                        </p:tav>
                                      </p:tavLst>
                                    </p:anim>
                                    <p:anim calcmode="lin" valueType="num">
                                      <p:cBhvr additive="base">
                                        <p:cTn id="37" dur="500"/>
                                        <p:tgtEl>
                                          <p:spTgt spid="7"/>
                                        </p:tgtEl>
                                        <p:attrNameLst>
                                          <p:attrName>ppt_h</p:attrName>
                                        </p:attrNameLst>
                                      </p:cBhvr>
                                      <p:tavLst>
                                        <p:tav tm="0">
                                          <p:val>
                                            <p:strVal val="0"/>
                                          </p:val>
                                        </p:tav>
                                        <p:tav tm="100000">
                                          <p:val>
                                            <p:strVal val="#ppt_h"/>
                                          </p:val>
                                        </p:tav>
                                      </p:tavLst>
                                    </p:anim>
                                  </p:childTnLst>
                                </p:cTn>
                              </p:par>
                            </p:childTnLst>
                          </p:cTn>
                        </p:par>
                        <p:par>
                          <p:cTn id="38" fill="hold">
                            <p:stCondLst>
                              <p:cond delay="4000"/>
                            </p:stCondLst>
                            <p:childTnLst>
                              <p:par>
                                <p:cTn id="39" presetID="2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p:tgtEl>
                                          <p:spTgt spid="13"/>
                                        </p:tgtEl>
                                        <p:attrNameLst>
                                          <p:attrName>ppt_w</p:attrName>
                                        </p:attrNameLst>
                                      </p:cBhvr>
                                      <p:tavLst>
                                        <p:tav tm="0">
                                          <p:val>
                                            <p:strVal val="0"/>
                                          </p:val>
                                        </p:tav>
                                        <p:tav tm="100000">
                                          <p:val>
                                            <p:strVal val="#ppt_w"/>
                                          </p:val>
                                        </p:tav>
                                      </p:tavLst>
                                    </p:anim>
                                    <p:anim calcmode="lin" valueType="num">
                                      <p:cBhvr additive="base">
                                        <p:cTn id="42" dur="500"/>
                                        <p:tgtEl>
                                          <p:spTgt spid="1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2">
            <a:extLst>
              <a:ext uri="{FF2B5EF4-FFF2-40B4-BE49-F238E27FC236}">
                <a16:creationId xmlns:a16="http://schemas.microsoft.com/office/drawing/2014/main" id="{3D077886-6053-42E8-9B31-AF32525C4A60}"/>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grpSp>
        <p:nvGrpSpPr>
          <p:cNvPr id="3" name="Group 3"/>
          <p:cNvGrpSpPr/>
          <p:nvPr/>
        </p:nvGrpSpPr>
        <p:grpSpPr>
          <a:xfrm rot="5400000">
            <a:off x="8383882" y="-851884"/>
            <a:ext cx="1314374" cy="5127449"/>
            <a:chOff x="0" y="0"/>
            <a:chExt cx="554768" cy="2164183"/>
          </a:xfrm>
        </p:grpSpPr>
        <p:sp>
          <p:nvSpPr>
            <p:cNvPr id="4" name="Freeform 4"/>
            <p:cNvSpPr/>
            <p:nvPr/>
          </p:nvSpPr>
          <p:spPr>
            <a:xfrm>
              <a:off x="0" y="0"/>
              <a:ext cx="554768" cy="2164183"/>
            </a:xfrm>
            <a:custGeom>
              <a:avLst/>
              <a:gdLst/>
              <a:ahLst/>
              <a:cxnLst/>
              <a:rect l="l" t="t" r="r" b="b"/>
              <a:pathLst>
                <a:path w="554768" h="2164183">
                  <a:moveTo>
                    <a:pt x="109950" y="0"/>
                  </a:moveTo>
                  <a:lnTo>
                    <a:pt x="444818" y="0"/>
                  </a:lnTo>
                  <a:cubicBezTo>
                    <a:pt x="473979" y="0"/>
                    <a:pt x="501945" y="11584"/>
                    <a:pt x="522565" y="32204"/>
                  </a:cubicBezTo>
                  <a:cubicBezTo>
                    <a:pt x="543184" y="52823"/>
                    <a:pt x="554768" y="80790"/>
                    <a:pt x="554768" y="109950"/>
                  </a:cubicBezTo>
                  <a:lnTo>
                    <a:pt x="554768" y="2054233"/>
                  </a:lnTo>
                  <a:cubicBezTo>
                    <a:pt x="554768" y="2114956"/>
                    <a:pt x="505542" y="2164183"/>
                    <a:pt x="444818" y="2164183"/>
                  </a:cubicBezTo>
                  <a:lnTo>
                    <a:pt x="109950" y="2164183"/>
                  </a:lnTo>
                  <a:cubicBezTo>
                    <a:pt x="80790" y="2164183"/>
                    <a:pt x="52823" y="2152599"/>
                    <a:pt x="32204" y="2131979"/>
                  </a:cubicBezTo>
                  <a:cubicBezTo>
                    <a:pt x="11584" y="2111359"/>
                    <a:pt x="0" y="2083393"/>
                    <a:pt x="0" y="2054233"/>
                  </a:cubicBezTo>
                  <a:lnTo>
                    <a:pt x="0" y="109950"/>
                  </a:lnTo>
                  <a:cubicBezTo>
                    <a:pt x="0" y="80790"/>
                    <a:pt x="11584" y="52823"/>
                    <a:pt x="32204" y="32204"/>
                  </a:cubicBezTo>
                  <a:cubicBezTo>
                    <a:pt x="52823" y="11584"/>
                    <a:pt x="80790" y="0"/>
                    <a:pt x="109950" y="0"/>
                  </a:cubicBezTo>
                  <a:close/>
                </a:path>
              </a:pathLst>
            </a:custGeom>
            <a:solidFill>
              <a:srgbClr val="000A1F">
                <a:alpha val="60000"/>
              </a:srgbClr>
            </a:solidFill>
          </p:spPr>
        </p:sp>
        <p:sp>
          <p:nvSpPr>
            <p:cNvPr id="5" name="TextBox 5"/>
            <p:cNvSpPr txBox="1"/>
            <p:nvPr/>
          </p:nvSpPr>
          <p:spPr>
            <a:xfrm>
              <a:off x="0" y="-38100"/>
              <a:ext cx="554768" cy="2202283"/>
            </a:xfrm>
            <a:prstGeom prst="rect">
              <a:avLst/>
            </a:prstGeom>
          </p:spPr>
          <p:txBody>
            <a:bodyPr lIns="33867" tIns="33867" rIns="33867" bIns="33867" rtlCol="0" anchor="ctr"/>
            <a:lstStyle/>
            <a:p>
              <a:pPr algn="ctr">
                <a:lnSpc>
                  <a:spcPts val="1183"/>
                </a:lnSpc>
              </a:pPr>
              <a:endParaRPr sz="1200"/>
            </a:p>
          </p:txBody>
        </p:sp>
      </p:grpSp>
      <p:grpSp>
        <p:nvGrpSpPr>
          <p:cNvPr id="6" name="Group 6"/>
          <p:cNvGrpSpPr/>
          <p:nvPr/>
        </p:nvGrpSpPr>
        <p:grpSpPr>
          <a:xfrm rot="5400000">
            <a:off x="8383882" y="1002446"/>
            <a:ext cx="1314374" cy="5127449"/>
            <a:chOff x="0" y="0"/>
            <a:chExt cx="554768" cy="2164183"/>
          </a:xfrm>
        </p:grpSpPr>
        <p:sp>
          <p:nvSpPr>
            <p:cNvPr id="7" name="Freeform 7"/>
            <p:cNvSpPr/>
            <p:nvPr/>
          </p:nvSpPr>
          <p:spPr>
            <a:xfrm>
              <a:off x="0" y="0"/>
              <a:ext cx="554768" cy="2164183"/>
            </a:xfrm>
            <a:custGeom>
              <a:avLst/>
              <a:gdLst/>
              <a:ahLst/>
              <a:cxnLst/>
              <a:rect l="l" t="t" r="r" b="b"/>
              <a:pathLst>
                <a:path w="554768" h="2164183">
                  <a:moveTo>
                    <a:pt x="109950" y="0"/>
                  </a:moveTo>
                  <a:lnTo>
                    <a:pt x="444818" y="0"/>
                  </a:lnTo>
                  <a:cubicBezTo>
                    <a:pt x="473979" y="0"/>
                    <a:pt x="501945" y="11584"/>
                    <a:pt x="522565" y="32204"/>
                  </a:cubicBezTo>
                  <a:cubicBezTo>
                    <a:pt x="543184" y="52823"/>
                    <a:pt x="554768" y="80790"/>
                    <a:pt x="554768" y="109950"/>
                  </a:cubicBezTo>
                  <a:lnTo>
                    <a:pt x="554768" y="2054233"/>
                  </a:lnTo>
                  <a:cubicBezTo>
                    <a:pt x="554768" y="2114956"/>
                    <a:pt x="505542" y="2164183"/>
                    <a:pt x="444818" y="2164183"/>
                  </a:cubicBezTo>
                  <a:lnTo>
                    <a:pt x="109950" y="2164183"/>
                  </a:lnTo>
                  <a:cubicBezTo>
                    <a:pt x="80790" y="2164183"/>
                    <a:pt x="52823" y="2152599"/>
                    <a:pt x="32204" y="2131979"/>
                  </a:cubicBezTo>
                  <a:cubicBezTo>
                    <a:pt x="11584" y="2111359"/>
                    <a:pt x="0" y="2083393"/>
                    <a:pt x="0" y="2054233"/>
                  </a:cubicBezTo>
                  <a:lnTo>
                    <a:pt x="0" y="109950"/>
                  </a:lnTo>
                  <a:cubicBezTo>
                    <a:pt x="0" y="80790"/>
                    <a:pt x="11584" y="52823"/>
                    <a:pt x="32204" y="32204"/>
                  </a:cubicBezTo>
                  <a:cubicBezTo>
                    <a:pt x="52823" y="11584"/>
                    <a:pt x="80790" y="0"/>
                    <a:pt x="109950" y="0"/>
                  </a:cubicBezTo>
                  <a:close/>
                </a:path>
              </a:pathLst>
            </a:custGeom>
            <a:solidFill>
              <a:srgbClr val="000A1F">
                <a:alpha val="60000"/>
              </a:srgbClr>
            </a:solidFill>
          </p:spPr>
        </p:sp>
        <p:sp>
          <p:nvSpPr>
            <p:cNvPr id="8" name="TextBox 8"/>
            <p:cNvSpPr txBox="1"/>
            <p:nvPr/>
          </p:nvSpPr>
          <p:spPr>
            <a:xfrm>
              <a:off x="0" y="-38100"/>
              <a:ext cx="554768" cy="2202283"/>
            </a:xfrm>
            <a:prstGeom prst="rect">
              <a:avLst/>
            </a:prstGeom>
          </p:spPr>
          <p:txBody>
            <a:bodyPr lIns="33867" tIns="33867" rIns="33867" bIns="33867" rtlCol="0" anchor="ctr"/>
            <a:lstStyle/>
            <a:p>
              <a:pPr algn="ctr">
                <a:lnSpc>
                  <a:spcPts val="1183"/>
                </a:lnSpc>
              </a:pPr>
              <a:endParaRPr sz="1200"/>
            </a:p>
          </p:txBody>
        </p:sp>
      </p:grpSp>
      <p:sp>
        <p:nvSpPr>
          <p:cNvPr id="9" name="TextBox 9"/>
          <p:cNvSpPr txBox="1"/>
          <p:nvPr/>
        </p:nvSpPr>
        <p:spPr>
          <a:xfrm>
            <a:off x="6380904" y="1189599"/>
            <a:ext cx="5127450" cy="1060227"/>
          </a:xfrm>
          <a:prstGeom prst="rect">
            <a:avLst/>
          </a:prstGeom>
        </p:spPr>
        <p:txBody>
          <a:bodyPr wrap="square" lIns="0" tIns="0" rIns="0" bIns="0" rtlCol="0" anchor="t">
            <a:spAutoFit/>
          </a:bodyPr>
          <a:lstStyle/>
          <a:p>
            <a:pPr algn="ctr">
              <a:lnSpc>
                <a:spcPts val="2079"/>
              </a:lnSpc>
            </a:pPr>
            <a:r>
              <a:rPr lang="es-ES" sz="1600" b="1" dirty="0">
                <a:solidFill>
                  <a:schemeClr val="accent1">
                    <a:lumMod val="20000"/>
                    <a:lumOff val="80000"/>
                  </a:schemeClr>
                </a:solidFill>
                <a:latin typeface="Roboto Condensed"/>
                <a:ea typeface="Roboto Condensed"/>
              </a:rPr>
              <a:t>Art  2.2.1.1.2- Decreto 0514/2025 y Art 75 Ley 2381/2024                                       </a:t>
            </a:r>
            <a:r>
              <a:rPr lang="en-US" sz="1600" dirty="0">
                <a:solidFill>
                  <a:schemeClr val="accent1">
                    <a:lumMod val="20000"/>
                    <a:lumOff val="80000"/>
                  </a:schemeClr>
                </a:solidFill>
                <a:latin typeface="Roboto Condensed"/>
                <a:ea typeface="Roboto Condensed"/>
              </a:rPr>
              <a:t>Podra </a:t>
            </a:r>
            <a:r>
              <a:rPr lang="en-US" sz="1600" b="1" dirty="0">
                <a:solidFill>
                  <a:schemeClr val="accent2">
                    <a:lumMod val="60000"/>
                    <a:lumOff val="40000"/>
                  </a:schemeClr>
                </a:solidFill>
                <a:latin typeface="Roboto Condensed"/>
                <a:ea typeface="Roboto Condensed"/>
              </a:rPr>
              <a:t>renunciar a los beneficios del regimen de transicion </a:t>
            </a:r>
            <a:r>
              <a:rPr lang="en-US" sz="1600" dirty="0">
                <a:solidFill>
                  <a:schemeClr val="accent1">
                    <a:lumMod val="20000"/>
                    <a:lumOff val="80000"/>
                  </a:schemeClr>
                </a:solidFill>
                <a:latin typeface="Roboto Condensed"/>
                <a:ea typeface="Roboto Condensed"/>
              </a:rPr>
              <a:t>al momento de la solicitud de pension ,Debera surtir asesoria por parte del fondo de pension , tendra (5) para retratarse.</a:t>
            </a:r>
            <a:endParaRPr lang="en-US" sz="1414" dirty="0">
              <a:solidFill>
                <a:srgbClr val="FFFFFF"/>
              </a:solidFill>
              <a:latin typeface="TT Interphases"/>
              <a:ea typeface="TT Interphases"/>
              <a:cs typeface="TT Interphases"/>
              <a:sym typeface="TT Interphases"/>
            </a:endParaRPr>
          </a:p>
        </p:txBody>
      </p:sp>
      <p:sp>
        <p:nvSpPr>
          <p:cNvPr id="10" name="TextBox 10"/>
          <p:cNvSpPr txBox="1"/>
          <p:nvPr/>
        </p:nvSpPr>
        <p:spPr>
          <a:xfrm>
            <a:off x="6442076" y="3134122"/>
            <a:ext cx="5127450" cy="1060227"/>
          </a:xfrm>
          <a:prstGeom prst="rect">
            <a:avLst/>
          </a:prstGeom>
        </p:spPr>
        <p:txBody>
          <a:bodyPr wrap="square" lIns="0" tIns="0" rIns="0" bIns="0" rtlCol="0" anchor="t">
            <a:spAutoFit/>
          </a:bodyPr>
          <a:lstStyle/>
          <a:p>
            <a:pPr algn="ctr">
              <a:lnSpc>
                <a:spcPts val="2079"/>
              </a:lnSpc>
            </a:pPr>
            <a:r>
              <a:rPr lang="es-ES" sz="1600" b="1" dirty="0">
                <a:solidFill>
                  <a:schemeClr val="accent1">
                    <a:lumMod val="20000"/>
                    <a:lumOff val="80000"/>
                  </a:schemeClr>
                </a:solidFill>
                <a:latin typeface="Roboto Condensed"/>
                <a:ea typeface="Roboto Condensed"/>
              </a:rPr>
              <a:t>LEY 2388/2024 y Art  2.2.4.18.4- Decreto 0514/2025                 </a:t>
            </a:r>
            <a:r>
              <a:rPr lang="en-US" sz="1600" b="1" dirty="0" err="1">
                <a:solidFill>
                  <a:schemeClr val="accent2">
                    <a:lumMod val="60000"/>
                    <a:lumOff val="40000"/>
                  </a:schemeClr>
                </a:solidFill>
                <a:latin typeface="Roboto Condensed"/>
                <a:ea typeface="Roboto Condensed"/>
              </a:rPr>
              <a:t>Hijos</a:t>
            </a:r>
            <a:r>
              <a:rPr lang="en-US" sz="1600" b="1" dirty="0">
                <a:solidFill>
                  <a:schemeClr val="accent2">
                    <a:lumMod val="60000"/>
                    <a:lumOff val="40000"/>
                  </a:schemeClr>
                </a:solidFill>
                <a:latin typeface="Roboto Condensed"/>
                <a:ea typeface="Roboto Condensed"/>
              </a:rPr>
              <a:t> y/o Padres de Crianza, </a:t>
            </a:r>
            <a:r>
              <a:rPr lang="en-US" sz="1600" dirty="0">
                <a:solidFill>
                  <a:schemeClr val="accent1">
                    <a:lumMod val="20000"/>
                    <a:lumOff val="80000"/>
                  </a:schemeClr>
                </a:solidFill>
                <a:latin typeface="Roboto Condensed"/>
                <a:ea typeface="Roboto Condensed"/>
              </a:rPr>
              <a:t>las administradores de pensiones reconoceran  las prestaciones economicas correspondientes siempre que cumplan con los requisitos Ley.</a:t>
            </a:r>
            <a:endParaRPr lang="en-US" sz="1414" dirty="0">
              <a:solidFill>
                <a:schemeClr val="accent1">
                  <a:lumMod val="20000"/>
                  <a:lumOff val="80000"/>
                </a:schemeClr>
              </a:solidFill>
              <a:latin typeface="TT Interphases"/>
              <a:ea typeface="TT Interphases"/>
              <a:cs typeface="TT Interphases"/>
              <a:sym typeface="TT Interphases"/>
            </a:endParaRPr>
          </a:p>
        </p:txBody>
      </p:sp>
      <p:grpSp>
        <p:nvGrpSpPr>
          <p:cNvPr id="11" name="Group 11"/>
          <p:cNvGrpSpPr/>
          <p:nvPr/>
        </p:nvGrpSpPr>
        <p:grpSpPr>
          <a:xfrm>
            <a:off x="7842308" y="780314"/>
            <a:ext cx="2397523" cy="438785"/>
            <a:chOff x="0" y="0"/>
            <a:chExt cx="2220569" cy="406400"/>
          </a:xfrm>
        </p:grpSpPr>
        <p:sp>
          <p:nvSpPr>
            <p:cNvPr id="12" name="Freeform 12"/>
            <p:cNvSpPr/>
            <p:nvPr/>
          </p:nvSpPr>
          <p:spPr>
            <a:xfrm>
              <a:off x="0" y="0"/>
              <a:ext cx="2220569" cy="406400"/>
            </a:xfrm>
            <a:custGeom>
              <a:avLst/>
              <a:gdLst/>
              <a:ahLst/>
              <a:cxnLst/>
              <a:rect l="l" t="t" r="r" b="b"/>
              <a:pathLst>
                <a:path w="2220569" h="406400">
                  <a:moveTo>
                    <a:pt x="2017369" y="0"/>
                  </a:moveTo>
                  <a:cubicBezTo>
                    <a:pt x="2129593" y="0"/>
                    <a:pt x="2220569" y="90976"/>
                    <a:pt x="2220569" y="203200"/>
                  </a:cubicBezTo>
                  <a:cubicBezTo>
                    <a:pt x="2220569" y="315424"/>
                    <a:pt x="2129593" y="406400"/>
                    <a:pt x="2017369" y="406400"/>
                  </a:cubicBezTo>
                  <a:lnTo>
                    <a:pt x="203200" y="406400"/>
                  </a:lnTo>
                  <a:cubicBezTo>
                    <a:pt x="90976" y="406400"/>
                    <a:pt x="0" y="315424"/>
                    <a:pt x="0" y="203200"/>
                  </a:cubicBezTo>
                  <a:cubicBezTo>
                    <a:pt x="0" y="90976"/>
                    <a:pt x="90976" y="0"/>
                    <a:pt x="203200" y="0"/>
                  </a:cubicBezTo>
                  <a:close/>
                </a:path>
              </a:pathLst>
            </a:custGeom>
            <a:solidFill>
              <a:srgbClr val="FFFFFF"/>
            </a:solidFill>
          </p:spPr>
        </p:sp>
        <p:sp>
          <p:nvSpPr>
            <p:cNvPr id="13" name="TextBox 13"/>
            <p:cNvSpPr txBox="1"/>
            <p:nvPr/>
          </p:nvSpPr>
          <p:spPr>
            <a:xfrm>
              <a:off x="0" y="-38100"/>
              <a:ext cx="2220569" cy="444500"/>
            </a:xfrm>
            <a:prstGeom prst="rect">
              <a:avLst/>
            </a:prstGeom>
          </p:spPr>
          <p:txBody>
            <a:bodyPr lIns="33867" tIns="33867" rIns="33867" bIns="33867" rtlCol="0" anchor="ctr"/>
            <a:lstStyle/>
            <a:p>
              <a:pPr algn="ctr">
                <a:lnSpc>
                  <a:spcPts val="1183"/>
                </a:lnSpc>
              </a:pPr>
              <a:endParaRPr sz="1200"/>
            </a:p>
          </p:txBody>
        </p:sp>
      </p:grpSp>
      <p:grpSp>
        <p:nvGrpSpPr>
          <p:cNvPr id="14" name="Group 14"/>
          <p:cNvGrpSpPr/>
          <p:nvPr/>
        </p:nvGrpSpPr>
        <p:grpSpPr>
          <a:xfrm>
            <a:off x="7842308" y="2634644"/>
            <a:ext cx="2397523" cy="438785"/>
            <a:chOff x="0" y="0"/>
            <a:chExt cx="2220569" cy="406400"/>
          </a:xfrm>
        </p:grpSpPr>
        <p:sp>
          <p:nvSpPr>
            <p:cNvPr id="15" name="Freeform 15"/>
            <p:cNvSpPr/>
            <p:nvPr/>
          </p:nvSpPr>
          <p:spPr>
            <a:xfrm>
              <a:off x="0" y="0"/>
              <a:ext cx="2220569" cy="406400"/>
            </a:xfrm>
            <a:custGeom>
              <a:avLst/>
              <a:gdLst/>
              <a:ahLst/>
              <a:cxnLst/>
              <a:rect l="l" t="t" r="r" b="b"/>
              <a:pathLst>
                <a:path w="2220569" h="406400">
                  <a:moveTo>
                    <a:pt x="2017369" y="0"/>
                  </a:moveTo>
                  <a:cubicBezTo>
                    <a:pt x="2129593" y="0"/>
                    <a:pt x="2220569" y="90976"/>
                    <a:pt x="2220569" y="203200"/>
                  </a:cubicBezTo>
                  <a:cubicBezTo>
                    <a:pt x="2220569" y="315424"/>
                    <a:pt x="2129593" y="406400"/>
                    <a:pt x="2017369" y="406400"/>
                  </a:cubicBezTo>
                  <a:lnTo>
                    <a:pt x="203200" y="406400"/>
                  </a:lnTo>
                  <a:cubicBezTo>
                    <a:pt x="90976" y="406400"/>
                    <a:pt x="0" y="315424"/>
                    <a:pt x="0" y="203200"/>
                  </a:cubicBezTo>
                  <a:cubicBezTo>
                    <a:pt x="0" y="90976"/>
                    <a:pt x="90976" y="0"/>
                    <a:pt x="203200" y="0"/>
                  </a:cubicBezTo>
                  <a:close/>
                </a:path>
              </a:pathLst>
            </a:custGeom>
            <a:solidFill>
              <a:srgbClr val="FFFFFF"/>
            </a:solidFill>
          </p:spPr>
        </p:sp>
        <p:sp>
          <p:nvSpPr>
            <p:cNvPr id="16" name="TextBox 16"/>
            <p:cNvSpPr txBox="1"/>
            <p:nvPr/>
          </p:nvSpPr>
          <p:spPr>
            <a:xfrm>
              <a:off x="0" y="-38100"/>
              <a:ext cx="2220569" cy="444500"/>
            </a:xfrm>
            <a:prstGeom prst="rect">
              <a:avLst/>
            </a:prstGeom>
          </p:spPr>
          <p:txBody>
            <a:bodyPr lIns="33867" tIns="33867" rIns="33867" bIns="33867" rtlCol="0" anchor="ctr"/>
            <a:lstStyle/>
            <a:p>
              <a:pPr algn="ctr">
                <a:lnSpc>
                  <a:spcPts val="1183"/>
                </a:lnSpc>
              </a:pPr>
              <a:endParaRPr sz="1200"/>
            </a:p>
          </p:txBody>
        </p:sp>
      </p:grpSp>
      <p:sp>
        <p:nvSpPr>
          <p:cNvPr id="17" name="TextBox 17"/>
          <p:cNvSpPr txBox="1"/>
          <p:nvPr/>
        </p:nvSpPr>
        <p:spPr>
          <a:xfrm>
            <a:off x="7842307" y="851536"/>
            <a:ext cx="2397523" cy="304699"/>
          </a:xfrm>
          <a:prstGeom prst="rect">
            <a:avLst/>
          </a:prstGeom>
        </p:spPr>
        <p:txBody>
          <a:bodyPr wrap="square" lIns="0" tIns="0" rIns="0" bIns="0" rtlCol="0" anchor="t">
            <a:spAutoFit/>
          </a:bodyPr>
          <a:lstStyle/>
          <a:p>
            <a:pPr algn="ctr">
              <a:lnSpc>
                <a:spcPts val="2621"/>
              </a:lnSpc>
              <a:spcBef>
                <a:spcPct val="0"/>
              </a:spcBef>
            </a:pPr>
            <a:r>
              <a:rPr lang="en-US" sz="1871" b="1" dirty="0">
                <a:solidFill>
                  <a:srgbClr val="000A1F"/>
                </a:solidFill>
                <a:latin typeface="Muli Ultra-Bold"/>
                <a:ea typeface="Muli Ultra-Bold"/>
                <a:cs typeface="Muli Ultra-Bold"/>
                <a:sym typeface="Muli Ultra-Bold"/>
              </a:rPr>
              <a:t>Renuncia Transicion</a:t>
            </a:r>
          </a:p>
        </p:txBody>
      </p:sp>
      <p:sp>
        <p:nvSpPr>
          <p:cNvPr id="18" name="TextBox 18"/>
          <p:cNvSpPr txBox="1"/>
          <p:nvPr/>
        </p:nvSpPr>
        <p:spPr>
          <a:xfrm>
            <a:off x="7360621" y="2679637"/>
            <a:ext cx="3264469" cy="304699"/>
          </a:xfrm>
          <a:prstGeom prst="rect">
            <a:avLst/>
          </a:prstGeom>
        </p:spPr>
        <p:txBody>
          <a:bodyPr wrap="square" lIns="0" tIns="0" rIns="0" bIns="0" rtlCol="0" anchor="t">
            <a:spAutoFit/>
          </a:bodyPr>
          <a:lstStyle/>
          <a:p>
            <a:pPr algn="ctr">
              <a:lnSpc>
                <a:spcPts val="2621"/>
              </a:lnSpc>
              <a:spcBef>
                <a:spcPct val="0"/>
              </a:spcBef>
            </a:pPr>
            <a:r>
              <a:rPr lang="en-US" sz="1871" b="1" dirty="0">
                <a:solidFill>
                  <a:srgbClr val="000A1F"/>
                </a:solidFill>
                <a:latin typeface="Muli Ultra-Bold"/>
                <a:ea typeface="Muli Ultra-Bold"/>
                <a:cs typeface="Muli Ultra-Bold"/>
                <a:sym typeface="Muli Ultra-Bold"/>
              </a:rPr>
              <a:t>Familias de Crianza</a:t>
            </a:r>
          </a:p>
        </p:txBody>
      </p:sp>
      <p:grpSp>
        <p:nvGrpSpPr>
          <p:cNvPr id="19" name="Group 19"/>
          <p:cNvGrpSpPr/>
          <p:nvPr/>
        </p:nvGrpSpPr>
        <p:grpSpPr>
          <a:xfrm rot="5400000">
            <a:off x="-1177781" y="169796"/>
            <a:ext cx="7900018" cy="6314973"/>
            <a:chOff x="0" y="0"/>
            <a:chExt cx="3120995" cy="2494804"/>
          </a:xfrm>
        </p:grpSpPr>
        <p:sp>
          <p:nvSpPr>
            <p:cNvPr id="20" name="Freeform 20"/>
            <p:cNvSpPr/>
            <p:nvPr/>
          </p:nvSpPr>
          <p:spPr>
            <a:xfrm>
              <a:off x="0" y="0"/>
              <a:ext cx="3120995" cy="2494804"/>
            </a:xfrm>
            <a:custGeom>
              <a:avLst/>
              <a:gdLst/>
              <a:ahLst/>
              <a:cxnLst/>
              <a:rect l="l" t="t" r="r" b="b"/>
              <a:pathLst>
                <a:path w="3120995" h="2494804">
                  <a:moveTo>
                    <a:pt x="18293" y="0"/>
                  </a:moveTo>
                  <a:lnTo>
                    <a:pt x="3102702" y="0"/>
                  </a:lnTo>
                  <a:cubicBezTo>
                    <a:pt x="3107553" y="0"/>
                    <a:pt x="3112206" y="1927"/>
                    <a:pt x="3115637" y="5358"/>
                  </a:cubicBezTo>
                  <a:cubicBezTo>
                    <a:pt x="3119068" y="8789"/>
                    <a:pt x="3120995" y="13441"/>
                    <a:pt x="3120995" y="18293"/>
                  </a:cubicBezTo>
                  <a:lnTo>
                    <a:pt x="3120995" y="2476511"/>
                  </a:lnTo>
                  <a:cubicBezTo>
                    <a:pt x="3120995" y="2486614"/>
                    <a:pt x="3112805" y="2494804"/>
                    <a:pt x="3102702" y="2494804"/>
                  </a:cubicBezTo>
                  <a:lnTo>
                    <a:pt x="18293" y="2494804"/>
                  </a:lnTo>
                  <a:cubicBezTo>
                    <a:pt x="13441" y="2494804"/>
                    <a:pt x="8789" y="2492877"/>
                    <a:pt x="5358" y="2489446"/>
                  </a:cubicBezTo>
                  <a:cubicBezTo>
                    <a:pt x="1927" y="2486015"/>
                    <a:pt x="0" y="2481362"/>
                    <a:pt x="0" y="2476511"/>
                  </a:cubicBezTo>
                  <a:lnTo>
                    <a:pt x="0" y="18293"/>
                  </a:lnTo>
                  <a:cubicBezTo>
                    <a:pt x="0" y="8190"/>
                    <a:pt x="8190" y="0"/>
                    <a:pt x="18293" y="0"/>
                  </a:cubicBezTo>
                  <a:close/>
                </a:path>
              </a:pathLst>
            </a:custGeom>
            <a:solidFill>
              <a:srgbClr val="000A1F">
                <a:alpha val="60000"/>
              </a:srgbClr>
            </a:solidFill>
          </p:spPr>
        </p:sp>
        <p:sp>
          <p:nvSpPr>
            <p:cNvPr id="21" name="TextBox 21"/>
            <p:cNvSpPr txBox="1"/>
            <p:nvPr/>
          </p:nvSpPr>
          <p:spPr>
            <a:xfrm>
              <a:off x="0" y="-38100"/>
              <a:ext cx="3120995" cy="2532904"/>
            </a:xfrm>
            <a:prstGeom prst="rect">
              <a:avLst/>
            </a:prstGeom>
          </p:spPr>
          <p:txBody>
            <a:bodyPr lIns="33867" tIns="33867" rIns="33867" bIns="33867" rtlCol="0" anchor="ctr"/>
            <a:lstStyle/>
            <a:p>
              <a:pPr algn="ctr">
                <a:lnSpc>
                  <a:spcPts val="1183"/>
                </a:lnSpc>
              </a:pPr>
              <a:endParaRPr sz="1200"/>
            </a:p>
          </p:txBody>
        </p:sp>
      </p:grpSp>
      <p:grpSp>
        <p:nvGrpSpPr>
          <p:cNvPr id="23" name="Group 23"/>
          <p:cNvGrpSpPr/>
          <p:nvPr/>
        </p:nvGrpSpPr>
        <p:grpSpPr>
          <a:xfrm rot="5400000">
            <a:off x="8140022" y="3100636"/>
            <a:ext cx="1802094" cy="5127449"/>
            <a:chOff x="0" y="0"/>
            <a:chExt cx="554768" cy="2164183"/>
          </a:xfrm>
        </p:grpSpPr>
        <p:sp>
          <p:nvSpPr>
            <p:cNvPr id="24" name="Freeform 24"/>
            <p:cNvSpPr/>
            <p:nvPr/>
          </p:nvSpPr>
          <p:spPr>
            <a:xfrm>
              <a:off x="0" y="0"/>
              <a:ext cx="554768" cy="2164183"/>
            </a:xfrm>
            <a:custGeom>
              <a:avLst/>
              <a:gdLst/>
              <a:ahLst/>
              <a:cxnLst/>
              <a:rect l="l" t="t" r="r" b="b"/>
              <a:pathLst>
                <a:path w="554768" h="2164183">
                  <a:moveTo>
                    <a:pt x="109950" y="0"/>
                  </a:moveTo>
                  <a:lnTo>
                    <a:pt x="444818" y="0"/>
                  </a:lnTo>
                  <a:cubicBezTo>
                    <a:pt x="473979" y="0"/>
                    <a:pt x="501945" y="11584"/>
                    <a:pt x="522565" y="32204"/>
                  </a:cubicBezTo>
                  <a:cubicBezTo>
                    <a:pt x="543184" y="52823"/>
                    <a:pt x="554768" y="80790"/>
                    <a:pt x="554768" y="109950"/>
                  </a:cubicBezTo>
                  <a:lnTo>
                    <a:pt x="554768" y="2054233"/>
                  </a:lnTo>
                  <a:cubicBezTo>
                    <a:pt x="554768" y="2114956"/>
                    <a:pt x="505542" y="2164183"/>
                    <a:pt x="444818" y="2164183"/>
                  </a:cubicBezTo>
                  <a:lnTo>
                    <a:pt x="109950" y="2164183"/>
                  </a:lnTo>
                  <a:cubicBezTo>
                    <a:pt x="80790" y="2164183"/>
                    <a:pt x="52823" y="2152599"/>
                    <a:pt x="32204" y="2131979"/>
                  </a:cubicBezTo>
                  <a:cubicBezTo>
                    <a:pt x="11584" y="2111359"/>
                    <a:pt x="0" y="2083393"/>
                    <a:pt x="0" y="2054233"/>
                  </a:cubicBezTo>
                  <a:lnTo>
                    <a:pt x="0" y="109950"/>
                  </a:lnTo>
                  <a:cubicBezTo>
                    <a:pt x="0" y="80790"/>
                    <a:pt x="11584" y="52823"/>
                    <a:pt x="32204" y="32204"/>
                  </a:cubicBezTo>
                  <a:cubicBezTo>
                    <a:pt x="52823" y="11584"/>
                    <a:pt x="80790" y="0"/>
                    <a:pt x="109950" y="0"/>
                  </a:cubicBezTo>
                  <a:close/>
                </a:path>
              </a:pathLst>
            </a:custGeom>
            <a:solidFill>
              <a:srgbClr val="000A1F">
                <a:alpha val="60000"/>
              </a:srgbClr>
            </a:solidFill>
          </p:spPr>
        </p:sp>
        <p:sp>
          <p:nvSpPr>
            <p:cNvPr id="25" name="TextBox 25"/>
            <p:cNvSpPr txBox="1"/>
            <p:nvPr/>
          </p:nvSpPr>
          <p:spPr>
            <a:xfrm>
              <a:off x="0" y="-38100"/>
              <a:ext cx="554768" cy="2202283"/>
            </a:xfrm>
            <a:prstGeom prst="rect">
              <a:avLst/>
            </a:prstGeom>
          </p:spPr>
          <p:txBody>
            <a:bodyPr lIns="33867" tIns="33867" rIns="33867" bIns="33867" rtlCol="0" anchor="ctr"/>
            <a:lstStyle/>
            <a:p>
              <a:pPr algn="ctr">
                <a:lnSpc>
                  <a:spcPts val="1183"/>
                </a:lnSpc>
              </a:pPr>
              <a:endParaRPr sz="1200"/>
            </a:p>
          </p:txBody>
        </p:sp>
      </p:grpSp>
      <p:grpSp>
        <p:nvGrpSpPr>
          <p:cNvPr id="27" name="Group 27"/>
          <p:cNvGrpSpPr/>
          <p:nvPr/>
        </p:nvGrpSpPr>
        <p:grpSpPr>
          <a:xfrm>
            <a:off x="7842308" y="4488973"/>
            <a:ext cx="2397523" cy="438785"/>
            <a:chOff x="0" y="0"/>
            <a:chExt cx="2220569" cy="406400"/>
          </a:xfrm>
        </p:grpSpPr>
        <p:sp>
          <p:nvSpPr>
            <p:cNvPr id="28" name="Freeform 28"/>
            <p:cNvSpPr/>
            <p:nvPr/>
          </p:nvSpPr>
          <p:spPr>
            <a:xfrm>
              <a:off x="0" y="0"/>
              <a:ext cx="2220569" cy="406400"/>
            </a:xfrm>
            <a:custGeom>
              <a:avLst/>
              <a:gdLst/>
              <a:ahLst/>
              <a:cxnLst/>
              <a:rect l="l" t="t" r="r" b="b"/>
              <a:pathLst>
                <a:path w="2220569" h="406400">
                  <a:moveTo>
                    <a:pt x="2017369" y="0"/>
                  </a:moveTo>
                  <a:cubicBezTo>
                    <a:pt x="2129593" y="0"/>
                    <a:pt x="2220569" y="90976"/>
                    <a:pt x="2220569" y="203200"/>
                  </a:cubicBezTo>
                  <a:cubicBezTo>
                    <a:pt x="2220569" y="315424"/>
                    <a:pt x="2129593" y="406400"/>
                    <a:pt x="2017369" y="406400"/>
                  </a:cubicBezTo>
                  <a:lnTo>
                    <a:pt x="203200" y="406400"/>
                  </a:lnTo>
                  <a:cubicBezTo>
                    <a:pt x="90976" y="406400"/>
                    <a:pt x="0" y="315424"/>
                    <a:pt x="0" y="203200"/>
                  </a:cubicBezTo>
                  <a:cubicBezTo>
                    <a:pt x="0" y="90976"/>
                    <a:pt x="90976" y="0"/>
                    <a:pt x="203200" y="0"/>
                  </a:cubicBezTo>
                  <a:close/>
                </a:path>
              </a:pathLst>
            </a:custGeom>
            <a:solidFill>
              <a:srgbClr val="FFFFFF"/>
            </a:solidFill>
          </p:spPr>
        </p:sp>
        <p:sp>
          <p:nvSpPr>
            <p:cNvPr id="29" name="TextBox 29"/>
            <p:cNvSpPr txBox="1"/>
            <p:nvPr/>
          </p:nvSpPr>
          <p:spPr>
            <a:xfrm>
              <a:off x="0" y="-38100"/>
              <a:ext cx="2220569" cy="444500"/>
            </a:xfrm>
            <a:prstGeom prst="rect">
              <a:avLst/>
            </a:prstGeom>
          </p:spPr>
          <p:txBody>
            <a:bodyPr lIns="33867" tIns="33867" rIns="33867" bIns="33867" rtlCol="0" anchor="ctr"/>
            <a:lstStyle/>
            <a:p>
              <a:pPr algn="ctr">
                <a:lnSpc>
                  <a:spcPts val="1183"/>
                </a:lnSpc>
              </a:pPr>
              <a:endParaRPr sz="1200"/>
            </a:p>
          </p:txBody>
        </p:sp>
      </p:grpSp>
      <p:sp>
        <p:nvSpPr>
          <p:cNvPr id="30" name="TextBox 30"/>
          <p:cNvSpPr txBox="1"/>
          <p:nvPr/>
        </p:nvSpPr>
        <p:spPr>
          <a:xfrm>
            <a:off x="7935608" y="4571360"/>
            <a:ext cx="2154058" cy="304699"/>
          </a:xfrm>
          <a:prstGeom prst="rect">
            <a:avLst/>
          </a:prstGeom>
        </p:spPr>
        <p:txBody>
          <a:bodyPr wrap="square" lIns="0" tIns="0" rIns="0" bIns="0" rtlCol="0" anchor="t">
            <a:spAutoFit/>
          </a:bodyPr>
          <a:lstStyle/>
          <a:p>
            <a:pPr algn="ctr">
              <a:lnSpc>
                <a:spcPts val="2621"/>
              </a:lnSpc>
              <a:spcBef>
                <a:spcPct val="0"/>
              </a:spcBef>
            </a:pPr>
            <a:r>
              <a:rPr lang="en-US" sz="1871" b="1" dirty="0">
                <a:solidFill>
                  <a:srgbClr val="000A1F"/>
                </a:solidFill>
                <a:latin typeface="Muli Ultra-Bold"/>
                <a:ea typeface="Muli Ultra-Bold"/>
                <a:cs typeface="Muli Ultra-Bold"/>
                <a:sym typeface="Muli Ultra-Bold"/>
              </a:rPr>
              <a:t>Nuevo Beneficiario</a:t>
            </a:r>
          </a:p>
        </p:txBody>
      </p:sp>
      <p:pic>
        <p:nvPicPr>
          <p:cNvPr id="33" name="Imagen 32">
            <a:extLst>
              <a:ext uri="{FF2B5EF4-FFF2-40B4-BE49-F238E27FC236}">
                <a16:creationId xmlns:a16="http://schemas.microsoft.com/office/drawing/2014/main" id="{AA8FF2D5-D8C4-480C-BACA-82542C05473F}"/>
              </a:ext>
            </a:extLst>
          </p:cNvPr>
          <p:cNvPicPr>
            <a:picLocks noChangeAspect="1"/>
          </p:cNvPicPr>
          <p:nvPr/>
        </p:nvPicPr>
        <p:blipFill>
          <a:blip r:embed="rId4"/>
          <a:stretch>
            <a:fillRect/>
          </a:stretch>
        </p:blipFill>
        <p:spPr>
          <a:xfrm>
            <a:off x="85993" y="2792948"/>
            <a:ext cx="5724118" cy="1819275"/>
          </a:xfrm>
          <a:prstGeom prst="rect">
            <a:avLst/>
          </a:prstGeom>
        </p:spPr>
      </p:pic>
      <p:sp>
        <p:nvSpPr>
          <p:cNvPr id="34" name="Google Shape;11738;p225">
            <a:extLst>
              <a:ext uri="{FF2B5EF4-FFF2-40B4-BE49-F238E27FC236}">
                <a16:creationId xmlns:a16="http://schemas.microsoft.com/office/drawing/2014/main" id="{38CC3ACF-BFA8-482B-9DA5-5C228B729AD9}"/>
              </a:ext>
            </a:extLst>
          </p:cNvPr>
          <p:cNvSpPr txBox="1">
            <a:spLocks/>
          </p:cNvSpPr>
          <p:nvPr/>
        </p:nvSpPr>
        <p:spPr>
          <a:xfrm>
            <a:off x="-377634" y="2382494"/>
            <a:ext cx="5941820" cy="354254"/>
          </a:xfrm>
          <a:prstGeom prst="rect">
            <a:avLst/>
          </a:prstGeom>
          <a:noFill/>
          <a:ln>
            <a:noFill/>
          </a:ln>
        </p:spPr>
        <p:txBody>
          <a:bodyPr spcFirstLastPara="1" vert="horz" wrap="square" lIns="0" tIns="0" rIns="0" bIns="0" rtlCol="0" anchor="ctr" anchorCtr="0">
            <a:noAutofit/>
          </a:bodyPr>
          <a:lstStyle>
            <a:defPPr>
              <a:defRPr lang="en-US"/>
            </a:defPPr>
            <a:lvl1pPr marL="914400" marR="0" lvl="0" indent="-457200" algn="ctr">
              <a:spcBef>
                <a:spcPts val="0"/>
              </a:spcBef>
              <a:spcAft>
                <a:spcPts val="0"/>
              </a:spcAft>
              <a:buClr>
                <a:srgbClr val="929292"/>
              </a:buClr>
              <a:buSzPts val="2800"/>
              <a:buFont typeface="Roboto Condensed"/>
              <a:buNone/>
              <a:defRPr sz="3600" b="1" i="0" u="none" strike="noStrike" cap="none">
                <a:solidFill>
                  <a:srgbClr val="462460"/>
                </a:solidFill>
                <a:latin typeface="Roboto Condensed"/>
                <a:ea typeface="Roboto Condensed"/>
                <a:cs typeface="Roboto Condensed"/>
              </a:defRPr>
            </a:lvl1pPr>
            <a:lvl2pPr marL="1828800" marR="0" lvl="1" indent="-457200">
              <a:spcBef>
                <a:spcPts val="480"/>
              </a:spcBef>
              <a:spcAft>
                <a:spcPts val="0"/>
              </a:spcAft>
              <a:buClr>
                <a:schemeClr val="dk1"/>
              </a:buClr>
              <a:buSzPts val="1200"/>
              <a:buFont typeface="Arial"/>
              <a:buNone/>
              <a:defRPr sz="2400" b="0" i="0" u="none" strike="noStrike" cap="none">
                <a:solidFill>
                  <a:schemeClr val="dk1"/>
                </a:solidFill>
                <a:latin typeface="Roboto Condensed"/>
                <a:ea typeface="Roboto Condensed"/>
                <a:cs typeface="Roboto Condensed"/>
              </a:defRPr>
            </a:lvl2pPr>
            <a:lvl3pPr marL="2743200" marR="0" lvl="2" indent="-457200">
              <a:spcBef>
                <a:spcPts val="400"/>
              </a:spcBef>
              <a:spcAft>
                <a:spcPts val="0"/>
              </a:spcAft>
              <a:buClr>
                <a:schemeClr val="dk1"/>
              </a:buClr>
              <a:buSzPts val="1000"/>
              <a:buFont typeface="Arial"/>
              <a:buNone/>
              <a:defRPr sz="2000" b="0" i="0" u="none" strike="noStrike" cap="none">
                <a:solidFill>
                  <a:schemeClr val="dk1"/>
                </a:solidFill>
                <a:latin typeface="Roboto Condensed"/>
                <a:ea typeface="Roboto Condensed"/>
                <a:cs typeface="Roboto Condensed"/>
              </a:defRPr>
            </a:lvl3pPr>
            <a:lvl4pPr marL="3657600" marR="0" lvl="3" indent="-457200">
              <a:spcBef>
                <a:spcPts val="360"/>
              </a:spcBef>
              <a:spcAft>
                <a:spcPts val="0"/>
              </a:spcAft>
              <a:buClr>
                <a:schemeClr val="dk1"/>
              </a:buClr>
              <a:buSzPts val="900"/>
              <a:buFont typeface="Arial"/>
              <a:buNone/>
              <a:defRPr b="0" i="0" u="none" strike="noStrike" cap="none">
                <a:solidFill>
                  <a:schemeClr val="dk1"/>
                </a:solidFill>
                <a:latin typeface="Roboto Condensed"/>
                <a:ea typeface="Roboto Condensed"/>
                <a:cs typeface="Roboto Condensed"/>
              </a:defRPr>
            </a:lvl4pPr>
            <a:lvl5pPr marL="4572000" marR="0" lvl="4" indent="-457200">
              <a:spcBef>
                <a:spcPts val="360"/>
              </a:spcBef>
              <a:spcAft>
                <a:spcPts val="0"/>
              </a:spcAft>
              <a:buClr>
                <a:schemeClr val="dk1"/>
              </a:buClr>
              <a:buSzPts val="900"/>
              <a:buFont typeface="Arial"/>
              <a:buNone/>
              <a:defRPr b="0" i="0" u="none" strike="noStrike" cap="none">
                <a:solidFill>
                  <a:schemeClr val="dk1"/>
                </a:solidFill>
                <a:latin typeface="Roboto Condensed"/>
                <a:ea typeface="Roboto Condensed"/>
                <a:cs typeface="Roboto Condensed"/>
              </a:defRPr>
            </a:lvl5pPr>
            <a:lvl6pPr marL="5486400" marR="0" lvl="5" indent="-457200">
              <a:spcBef>
                <a:spcPts val="360"/>
              </a:spcBef>
              <a:spcAft>
                <a:spcPts val="0"/>
              </a:spcAft>
              <a:buClr>
                <a:schemeClr val="dk1"/>
              </a:buClr>
              <a:buSzPts val="900"/>
              <a:buFont typeface="Arial"/>
              <a:buNone/>
              <a:defRPr b="0" i="0" u="none" strike="noStrike" cap="none">
                <a:solidFill>
                  <a:schemeClr val="dk1"/>
                </a:solidFill>
                <a:latin typeface="Roboto Condensed"/>
                <a:ea typeface="Roboto Condensed"/>
                <a:cs typeface="Roboto Condensed"/>
              </a:defRPr>
            </a:lvl6pPr>
            <a:lvl7pPr marL="6400800" marR="0" lvl="6" indent="-457200">
              <a:spcBef>
                <a:spcPts val="360"/>
              </a:spcBef>
              <a:spcAft>
                <a:spcPts val="0"/>
              </a:spcAft>
              <a:buClr>
                <a:schemeClr val="dk1"/>
              </a:buClr>
              <a:buSzPts val="900"/>
              <a:buFont typeface="Arial"/>
              <a:buNone/>
              <a:defRPr b="0" i="0" u="none" strike="noStrike" cap="none">
                <a:solidFill>
                  <a:schemeClr val="dk1"/>
                </a:solidFill>
                <a:latin typeface="Roboto Condensed"/>
                <a:ea typeface="Roboto Condensed"/>
                <a:cs typeface="Roboto Condensed"/>
              </a:defRPr>
            </a:lvl7pPr>
            <a:lvl8pPr marL="7315200" marR="0" lvl="7" indent="-457200">
              <a:spcBef>
                <a:spcPts val="360"/>
              </a:spcBef>
              <a:spcAft>
                <a:spcPts val="0"/>
              </a:spcAft>
              <a:buClr>
                <a:schemeClr val="dk1"/>
              </a:buClr>
              <a:buSzPts val="900"/>
              <a:buFont typeface="Arial"/>
              <a:buNone/>
              <a:defRPr b="0" i="0" u="none" strike="noStrike" cap="none">
                <a:solidFill>
                  <a:schemeClr val="dk1"/>
                </a:solidFill>
                <a:latin typeface="Roboto Condensed"/>
                <a:ea typeface="Roboto Condensed"/>
                <a:cs typeface="Roboto Condensed"/>
              </a:defRPr>
            </a:lvl8pPr>
            <a:lvl9pPr marL="8229600" marR="0" lvl="8" indent="-457200">
              <a:spcBef>
                <a:spcPts val="360"/>
              </a:spcBef>
              <a:spcAft>
                <a:spcPts val="0"/>
              </a:spcAft>
              <a:buClr>
                <a:schemeClr val="dk1"/>
              </a:buClr>
              <a:buSzPts val="900"/>
              <a:buFont typeface="Arial"/>
              <a:buNone/>
              <a:defRPr b="0" i="0" u="none" strike="noStrike" cap="none">
                <a:solidFill>
                  <a:schemeClr val="dk1"/>
                </a:solidFill>
                <a:latin typeface="Roboto Condensed"/>
                <a:ea typeface="Roboto Condensed"/>
                <a:cs typeface="Roboto Condensed"/>
              </a:defRPr>
            </a:lvl9pPr>
          </a:lstStyle>
          <a:p>
            <a:r>
              <a:rPr lang="en-US" sz="2133" dirty="0">
                <a:solidFill>
                  <a:schemeClr val="accent2">
                    <a:lumMod val="60000"/>
                    <a:lumOff val="40000"/>
                  </a:schemeClr>
                </a:solidFill>
                <a:sym typeface="Roboto Condensed"/>
              </a:rPr>
              <a:t>Art 19.Tiempo de Reconocimiento</a:t>
            </a:r>
          </a:p>
        </p:txBody>
      </p:sp>
      <p:sp>
        <p:nvSpPr>
          <p:cNvPr id="35" name="CuadroTexto 34">
            <a:extLst>
              <a:ext uri="{FF2B5EF4-FFF2-40B4-BE49-F238E27FC236}">
                <a16:creationId xmlns:a16="http://schemas.microsoft.com/office/drawing/2014/main" id="{63B80923-6C77-426A-B0A6-AA42C63BF1FB}"/>
              </a:ext>
            </a:extLst>
          </p:cNvPr>
          <p:cNvSpPr txBox="1"/>
          <p:nvPr/>
        </p:nvSpPr>
        <p:spPr>
          <a:xfrm>
            <a:off x="587206" y="1800389"/>
            <a:ext cx="4555193" cy="636071"/>
          </a:xfrm>
          <a:prstGeom prst="rect">
            <a:avLst/>
          </a:prstGeom>
          <a:noFill/>
          <a:ln>
            <a:noFill/>
          </a:ln>
        </p:spPr>
        <p:txBody>
          <a:bodyPr spcFirstLastPara="1" vert="horz" wrap="square" lIns="0" tIns="0" rIns="0" bIns="0" rtlCol="0" anchor="ctr" anchorCtr="0">
            <a:noAutofit/>
          </a:bodyPr>
          <a:lstStyle>
            <a:defPPr>
              <a:defRPr lang="en-US"/>
            </a:defPPr>
            <a:lvl1pPr marR="0" lvl="0" algn="ctr">
              <a:spcBef>
                <a:spcPts val="0"/>
              </a:spcBef>
              <a:spcAft>
                <a:spcPts val="0"/>
              </a:spcAft>
              <a:buClr>
                <a:srgbClr val="929292"/>
              </a:buClr>
              <a:buSzPts val="2800"/>
              <a:buFont typeface="Roboto Condensed"/>
              <a:buNone/>
              <a:defRPr sz="5600" b="1" i="0" u="none" strike="noStrike" cap="none">
                <a:solidFill>
                  <a:srgbClr val="462460"/>
                </a:solidFill>
                <a:latin typeface="Roboto Condensed"/>
                <a:ea typeface="Roboto Condensed"/>
                <a:cs typeface="Roboto Condensed"/>
              </a:defRPr>
            </a:lvl1pPr>
            <a:lvl2pPr lvl="1">
              <a:spcBef>
                <a:spcPts val="0"/>
              </a:spcBef>
              <a:spcAft>
                <a:spcPts val="0"/>
              </a:spcAft>
              <a:buSzPts val="1400"/>
              <a:buNone/>
              <a:defRPr sz="3600"/>
            </a:lvl2pPr>
            <a:lvl3pPr lvl="2">
              <a:spcBef>
                <a:spcPts val="0"/>
              </a:spcBef>
              <a:spcAft>
                <a:spcPts val="0"/>
              </a:spcAft>
              <a:buSzPts val="1400"/>
              <a:buNone/>
              <a:defRPr sz="3600"/>
            </a:lvl3pPr>
            <a:lvl4pPr lvl="3">
              <a:spcBef>
                <a:spcPts val="0"/>
              </a:spcBef>
              <a:spcAft>
                <a:spcPts val="0"/>
              </a:spcAft>
              <a:buSzPts val="1400"/>
              <a:buNone/>
              <a:defRPr sz="3600"/>
            </a:lvl4pPr>
            <a:lvl5pPr lvl="4">
              <a:spcBef>
                <a:spcPts val="0"/>
              </a:spcBef>
              <a:spcAft>
                <a:spcPts val="0"/>
              </a:spcAft>
              <a:buSzPts val="1400"/>
              <a:buNone/>
              <a:defRPr sz="3600"/>
            </a:lvl5pPr>
            <a:lvl6pPr lvl="5">
              <a:spcBef>
                <a:spcPts val="0"/>
              </a:spcBef>
              <a:spcAft>
                <a:spcPts val="0"/>
              </a:spcAft>
              <a:buSzPts val="1400"/>
              <a:buNone/>
              <a:defRPr sz="3600"/>
            </a:lvl6pPr>
            <a:lvl7pPr lvl="6">
              <a:spcBef>
                <a:spcPts val="0"/>
              </a:spcBef>
              <a:spcAft>
                <a:spcPts val="0"/>
              </a:spcAft>
              <a:buSzPts val="1400"/>
              <a:buNone/>
              <a:defRPr sz="3600"/>
            </a:lvl7pPr>
            <a:lvl8pPr lvl="7">
              <a:spcBef>
                <a:spcPts val="0"/>
              </a:spcBef>
              <a:spcAft>
                <a:spcPts val="0"/>
              </a:spcAft>
              <a:buSzPts val="1400"/>
              <a:buNone/>
              <a:defRPr sz="3600"/>
            </a:lvl8pPr>
            <a:lvl9pPr lvl="8">
              <a:spcBef>
                <a:spcPts val="0"/>
              </a:spcBef>
              <a:spcAft>
                <a:spcPts val="0"/>
              </a:spcAft>
              <a:buSzPts val="1400"/>
              <a:buNone/>
              <a:defRPr sz="3600"/>
            </a:lvl9pPr>
          </a:lstStyle>
          <a:p>
            <a:r>
              <a:rPr lang="es-ES" sz="3734" dirty="0">
                <a:solidFill>
                  <a:schemeClr val="accent1">
                    <a:lumMod val="20000"/>
                    <a:lumOff val="80000"/>
                  </a:schemeClr>
                </a:solidFill>
                <a:sym typeface="Roboto Condensed"/>
              </a:rPr>
              <a:t>PILAR CONTRIBUTIVO</a:t>
            </a:r>
            <a:endParaRPr lang="es-CO" sz="3734" dirty="0">
              <a:solidFill>
                <a:schemeClr val="accent1">
                  <a:lumMod val="20000"/>
                  <a:lumOff val="80000"/>
                </a:schemeClr>
              </a:solidFill>
              <a:sym typeface="Roboto Condensed"/>
            </a:endParaRPr>
          </a:p>
        </p:txBody>
      </p:sp>
      <p:sp>
        <p:nvSpPr>
          <p:cNvPr id="36" name="TextBox 10">
            <a:extLst>
              <a:ext uri="{FF2B5EF4-FFF2-40B4-BE49-F238E27FC236}">
                <a16:creationId xmlns:a16="http://schemas.microsoft.com/office/drawing/2014/main" id="{D767E007-393A-4E9E-BD8A-1580EA2053AD}"/>
              </a:ext>
            </a:extLst>
          </p:cNvPr>
          <p:cNvSpPr txBox="1"/>
          <p:nvPr/>
        </p:nvSpPr>
        <p:spPr>
          <a:xfrm>
            <a:off x="6535710" y="4966570"/>
            <a:ext cx="5069084" cy="1598836"/>
          </a:xfrm>
          <a:prstGeom prst="rect">
            <a:avLst/>
          </a:prstGeom>
        </p:spPr>
        <p:txBody>
          <a:bodyPr wrap="square" lIns="0" tIns="0" rIns="0" bIns="0" rtlCol="0" anchor="t">
            <a:spAutoFit/>
          </a:bodyPr>
          <a:lstStyle/>
          <a:p>
            <a:pPr algn="just">
              <a:lnSpc>
                <a:spcPts val="2079"/>
              </a:lnSpc>
            </a:pPr>
            <a:r>
              <a:rPr lang="en-US" sz="1600" b="1" dirty="0">
                <a:solidFill>
                  <a:schemeClr val="accent1">
                    <a:lumMod val="20000"/>
                    <a:lumOff val="80000"/>
                  </a:schemeClr>
                </a:solidFill>
                <a:latin typeface="Roboto Condensed"/>
                <a:ea typeface="Roboto Condensed"/>
              </a:rPr>
              <a:t>Art 48 Ley 2381/2024 y </a:t>
            </a:r>
            <a:r>
              <a:rPr lang="es-ES" sz="1600" b="1" dirty="0">
                <a:solidFill>
                  <a:schemeClr val="accent1">
                    <a:lumMod val="20000"/>
                    <a:lumOff val="80000"/>
                  </a:schemeClr>
                </a:solidFill>
                <a:latin typeface="Roboto Condensed"/>
                <a:ea typeface="Roboto Condensed"/>
              </a:rPr>
              <a:t>y Art  2.2.4.15.2 Decreto 0514/2025</a:t>
            </a:r>
          </a:p>
          <a:p>
            <a:pPr algn="ctr">
              <a:lnSpc>
                <a:spcPts val="2079"/>
              </a:lnSpc>
            </a:pPr>
            <a:r>
              <a:rPr lang="es-ES" sz="1600" dirty="0">
                <a:solidFill>
                  <a:schemeClr val="accent1">
                    <a:lumMod val="20000"/>
                    <a:lumOff val="80000"/>
                  </a:schemeClr>
                </a:solidFill>
                <a:latin typeface="Roboto Condensed"/>
                <a:ea typeface="Roboto Condensed"/>
              </a:rPr>
              <a:t>A falta de cónyuge, </a:t>
            </a:r>
            <a:r>
              <a:rPr lang="es-ES" sz="1600" dirty="0" err="1">
                <a:solidFill>
                  <a:schemeClr val="accent1">
                    <a:lumMod val="20000"/>
                    <a:lumOff val="80000"/>
                  </a:schemeClr>
                </a:solidFill>
                <a:latin typeface="Roboto Condensed"/>
                <a:ea typeface="Roboto Condensed"/>
              </a:rPr>
              <a:t>compañer</a:t>
            </a:r>
            <a:r>
              <a:rPr lang="es-ES" sz="1600" dirty="0">
                <a:solidFill>
                  <a:schemeClr val="accent1">
                    <a:lumMod val="20000"/>
                    <a:lumOff val="80000"/>
                  </a:schemeClr>
                </a:solidFill>
                <a:latin typeface="Roboto Condensed"/>
                <a:ea typeface="Roboto Condensed"/>
              </a:rPr>
              <a:t>@ permanente, padres e hijos con derecho, serán beneficiarios los </a:t>
            </a:r>
            <a:r>
              <a:rPr lang="es-ES" sz="1600" dirty="0">
                <a:solidFill>
                  <a:schemeClr val="accent2">
                    <a:lumMod val="60000"/>
                    <a:lumOff val="40000"/>
                  </a:schemeClr>
                </a:solidFill>
                <a:latin typeface="Roboto Condensed"/>
                <a:ea typeface="Roboto Condensed"/>
              </a:rPr>
              <a:t>hermanos menores de edad que dependían económicamente del pensionado  o afiliado fallecida(o)</a:t>
            </a:r>
            <a:r>
              <a:rPr lang="es-ES" sz="1600" dirty="0">
                <a:solidFill>
                  <a:schemeClr val="accent1">
                    <a:lumMod val="20000"/>
                    <a:lumOff val="80000"/>
                  </a:schemeClr>
                </a:solidFill>
                <a:latin typeface="Roboto Condensed"/>
                <a:ea typeface="Roboto Condensed"/>
              </a:rPr>
              <a:t> hasta los 18 años, a falta de madre o padre.</a:t>
            </a:r>
            <a:endParaRPr lang="en-US" sz="1414" dirty="0">
              <a:solidFill>
                <a:schemeClr val="accent2">
                  <a:lumMod val="60000"/>
                  <a:lumOff val="40000"/>
                </a:schemeClr>
              </a:solidFill>
              <a:latin typeface="TT Interphases"/>
              <a:ea typeface="TT Interphases"/>
              <a:cs typeface="TT Interphases"/>
              <a:sym typeface="TT Interphases"/>
            </a:endParaRPr>
          </a:p>
        </p:txBody>
      </p:sp>
      <p:pic>
        <p:nvPicPr>
          <p:cNvPr id="37" name="Imagen 36">
            <a:extLst>
              <a:ext uri="{FF2B5EF4-FFF2-40B4-BE49-F238E27FC236}">
                <a16:creationId xmlns:a16="http://schemas.microsoft.com/office/drawing/2014/main" id="{EDA4279B-B2AE-4EA1-A2FB-8161534D954E}"/>
              </a:ext>
            </a:extLst>
          </p:cNvPr>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58465" y="89453"/>
            <a:ext cx="1587500" cy="1587500"/>
          </a:xfrm>
          <a:prstGeom prst="rect">
            <a:avLst/>
          </a:prstGeom>
        </p:spPr>
      </p:pic>
      <p:sp>
        <p:nvSpPr>
          <p:cNvPr id="40" name="Freeform 28">
            <a:extLst>
              <a:ext uri="{FF2B5EF4-FFF2-40B4-BE49-F238E27FC236}">
                <a16:creationId xmlns:a16="http://schemas.microsoft.com/office/drawing/2014/main" id="{83F86CA5-9C32-4226-9ED4-F85D1C9B7956}"/>
              </a:ext>
            </a:extLst>
          </p:cNvPr>
          <p:cNvSpPr/>
          <p:nvPr/>
        </p:nvSpPr>
        <p:spPr>
          <a:xfrm flipH="1">
            <a:off x="217541" y="6517656"/>
            <a:ext cx="471803" cy="224750"/>
          </a:xfrm>
          <a:custGeom>
            <a:avLst/>
            <a:gdLst/>
            <a:ahLst/>
            <a:cxnLst/>
            <a:rect l="l" t="t" r="r" b="b"/>
            <a:pathLst>
              <a:path w="707704" h="337125">
                <a:moveTo>
                  <a:pt x="707704" y="0"/>
                </a:moveTo>
                <a:lnTo>
                  <a:pt x="0" y="0"/>
                </a:lnTo>
                <a:lnTo>
                  <a:pt x="0" y="337125"/>
                </a:lnTo>
                <a:lnTo>
                  <a:pt x="707704" y="337125"/>
                </a:lnTo>
                <a:lnTo>
                  <a:pt x="707704"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1" name="Google Shape;11738;p225">
            <a:extLst>
              <a:ext uri="{FF2B5EF4-FFF2-40B4-BE49-F238E27FC236}">
                <a16:creationId xmlns:a16="http://schemas.microsoft.com/office/drawing/2014/main" id="{3307270A-AA5F-45EF-BB92-A31FD6C2F250}"/>
              </a:ext>
            </a:extLst>
          </p:cNvPr>
          <p:cNvSpPr txBox="1">
            <a:spLocks/>
          </p:cNvSpPr>
          <p:nvPr/>
        </p:nvSpPr>
        <p:spPr>
          <a:xfrm>
            <a:off x="-377634" y="5404023"/>
            <a:ext cx="5941820" cy="354254"/>
          </a:xfrm>
          <a:prstGeom prst="rect">
            <a:avLst/>
          </a:prstGeom>
          <a:noFill/>
          <a:ln>
            <a:noFill/>
          </a:ln>
        </p:spPr>
        <p:txBody>
          <a:bodyPr spcFirstLastPara="1" vert="horz" wrap="square" lIns="0" tIns="0" rIns="0" bIns="0" rtlCol="0" anchor="ctr" anchorCtr="0">
            <a:noAutofit/>
          </a:bodyPr>
          <a:lstStyle>
            <a:defPPr>
              <a:defRPr lang="en-US"/>
            </a:defPPr>
            <a:lvl1pPr marL="914400" marR="0" lvl="0" indent="-457200" algn="ctr">
              <a:spcBef>
                <a:spcPts val="0"/>
              </a:spcBef>
              <a:spcAft>
                <a:spcPts val="0"/>
              </a:spcAft>
              <a:buClr>
                <a:srgbClr val="929292"/>
              </a:buClr>
              <a:buSzPts val="2800"/>
              <a:buFont typeface="Roboto Condensed"/>
              <a:buNone/>
              <a:defRPr sz="3600" b="1" i="0" u="none" strike="noStrike" cap="none">
                <a:solidFill>
                  <a:srgbClr val="462460"/>
                </a:solidFill>
                <a:latin typeface="Roboto Condensed"/>
                <a:ea typeface="Roboto Condensed"/>
                <a:cs typeface="Roboto Condensed"/>
              </a:defRPr>
            </a:lvl1pPr>
            <a:lvl2pPr marL="1828800" marR="0" lvl="1" indent="-457200">
              <a:spcBef>
                <a:spcPts val="480"/>
              </a:spcBef>
              <a:spcAft>
                <a:spcPts val="0"/>
              </a:spcAft>
              <a:buClr>
                <a:schemeClr val="dk1"/>
              </a:buClr>
              <a:buSzPts val="1200"/>
              <a:buFont typeface="Arial"/>
              <a:buNone/>
              <a:defRPr sz="2400" b="0" i="0" u="none" strike="noStrike" cap="none">
                <a:solidFill>
                  <a:schemeClr val="dk1"/>
                </a:solidFill>
                <a:latin typeface="Roboto Condensed"/>
                <a:ea typeface="Roboto Condensed"/>
                <a:cs typeface="Roboto Condensed"/>
              </a:defRPr>
            </a:lvl2pPr>
            <a:lvl3pPr marL="2743200" marR="0" lvl="2" indent="-457200">
              <a:spcBef>
                <a:spcPts val="400"/>
              </a:spcBef>
              <a:spcAft>
                <a:spcPts val="0"/>
              </a:spcAft>
              <a:buClr>
                <a:schemeClr val="dk1"/>
              </a:buClr>
              <a:buSzPts val="1000"/>
              <a:buFont typeface="Arial"/>
              <a:buNone/>
              <a:defRPr sz="2000" b="0" i="0" u="none" strike="noStrike" cap="none">
                <a:solidFill>
                  <a:schemeClr val="dk1"/>
                </a:solidFill>
                <a:latin typeface="Roboto Condensed"/>
                <a:ea typeface="Roboto Condensed"/>
                <a:cs typeface="Roboto Condensed"/>
              </a:defRPr>
            </a:lvl3pPr>
            <a:lvl4pPr marL="3657600" marR="0" lvl="3" indent="-457200">
              <a:spcBef>
                <a:spcPts val="360"/>
              </a:spcBef>
              <a:spcAft>
                <a:spcPts val="0"/>
              </a:spcAft>
              <a:buClr>
                <a:schemeClr val="dk1"/>
              </a:buClr>
              <a:buSzPts val="900"/>
              <a:buFont typeface="Arial"/>
              <a:buNone/>
              <a:defRPr b="0" i="0" u="none" strike="noStrike" cap="none">
                <a:solidFill>
                  <a:schemeClr val="dk1"/>
                </a:solidFill>
                <a:latin typeface="Roboto Condensed"/>
                <a:ea typeface="Roboto Condensed"/>
                <a:cs typeface="Roboto Condensed"/>
              </a:defRPr>
            </a:lvl4pPr>
            <a:lvl5pPr marL="4572000" marR="0" lvl="4" indent="-457200">
              <a:spcBef>
                <a:spcPts val="360"/>
              </a:spcBef>
              <a:spcAft>
                <a:spcPts val="0"/>
              </a:spcAft>
              <a:buClr>
                <a:schemeClr val="dk1"/>
              </a:buClr>
              <a:buSzPts val="900"/>
              <a:buFont typeface="Arial"/>
              <a:buNone/>
              <a:defRPr b="0" i="0" u="none" strike="noStrike" cap="none">
                <a:solidFill>
                  <a:schemeClr val="dk1"/>
                </a:solidFill>
                <a:latin typeface="Roboto Condensed"/>
                <a:ea typeface="Roboto Condensed"/>
                <a:cs typeface="Roboto Condensed"/>
              </a:defRPr>
            </a:lvl5pPr>
            <a:lvl6pPr marL="5486400" marR="0" lvl="5" indent="-457200">
              <a:spcBef>
                <a:spcPts val="360"/>
              </a:spcBef>
              <a:spcAft>
                <a:spcPts val="0"/>
              </a:spcAft>
              <a:buClr>
                <a:schemeClr val="dk1"/>
              </a:buClr>
              <a:buSzPts val="900"/>
              <a:buFont typeface="Arial"/>
              <a:buNone/>
              <a:defRPr b="0" i="0" u="none" strike="noStrike" cap="none">
                <a:solidFill>
                  <a:schemeClr val="dk1"/>
                </a:solidFill>
                <a:latin typeface="Roboto Condensed"/>
                <a:ea typeface="Roboto Condensed"/>
                <a:cs typeface="Roboto Condensed"/>
              </a:defRPr>
            </a:lvl6pPr>
            <a:lvl7pPr marL="6400800" marR="0" lvl="6" indent="-457200">
              <a:spcBef>
                <a:spcPts val="360"/>
              </a:spcBef>
              <a:spcAft>
                <a:spcPts val="0"/>
              </a:spcAft>
              <a:buClr>
                <a:schemeClr val="dk1"/>
              </a:buClr>
              <a:buSzPts val="900"/>
              <a:buFont typeface="Arial"/>
              <a:buNone/>
              <a:defRPr b="0" i="0" u="none" strike="noStrike" cap="none">
                <a:solidFill>
                  <a:schemeClr val="dk1"/>
                </a:solidFill>
                <a:latin typeface="Roboto Condensed"/>
                <a:ea typeface="Roboto Condensed"/>
                <a:cs typeface="Roboto Condensed"/>
              </a:defRPr>
            </a:lvl7pPr>
            <a:lvl8pPr marL="7315200" marR="0" lvl="7" indent="-457200">
              <a:spcBef>
                <a:spcPts val="360"/>
              </a:spcBef>
              <a:spcAft>
                <a:spcPts val="0"/>
              </a:spcAft>
              <a:buClr>
                <a:schemeClr val="dk1"/>
              </a:buClr>
              <a:buSzPts val="900"/>
              <a:buFont typeface="Arial"/>
              <a:buNone/>
              <a:defRPr b="0" i="0" u="none" strike="noStrike" cap="none">
                <a:solidFill>
                  <a:schemeClr val="dk1"/>
                </a:solidFill>
                <a:latin typeface="Roboto Condensed"/>
                <a:ea typeface="Roboto Condensed"/>
                <a:cs typeface="Roboto Condensed"/>
              </a:defRPr>
            </a:lvl8pPr>
            <a:lvl9pPr marL="8229600" marR="0" lvl="8" indent="-457200">
              <a:spcBef>
                <a:spcPts val="360"/>
              </a:spcBef>
              <a:spcAft>
                <a:spcPts val="0"/>
              </a:spcAft>
              <a:buClr>
                <a:schemeClr val="dk1"/>
              </a:buClr>
              <a:buSzPts val="900"/>
              <a:buFont typeface="Arial"/>
              <a:buNone/>
              <a:defRPr b="0" i="0" u="none" strike="noStrike" cap="none">
                <a:solidFill>
                  <a:schemeClr val="dk1"/>
                </a:solidFill>
                <a:latin typeface="Roboto Condensed"/>
                <a:ea typeface="Roboto Condensed"/>
                <a:cs typeface="Roboto Condensed"/>
              </a:defRPr>
            </a:lvl9pPr>
          </a:lstStyle>
          <a:p>
            <a:r>
              <a:rPr lang="en-US" sz="2133" dirty="0">
                <a:solidFill>
                  <a:schemeClr val="accent2">
                    <a:lumMod val="60000"/>
                    <a:lumOff val="40000"/>
                  </a:schemeClr>
                </a:solidFill>
                <a:sym typeface="Roboto Condensed"/>
              </a:rPr>
              <a:t>Art 2.2.4.1.5 Decreto 0524 Computo de tiempo</a:t>
            </a:r>
          </a:p>
          <a:p>
            <a:pPr algn="l">
              <a:buFont typeface="Arial" panose="020B0604020202020204" pitchFamily="34" charset="0"/>
              <a:buChar char="•"/>
            </a:pPr>
            <a:r>
              <a:rPr lang="en-US" sz="2133" b="0" dirty="0">
                <a:solidFill>
                  <a:schemeClr val="accent1">
                    <a:lumMod val="20000"/>
                    <a:lumOff val="80000"/>
                  </a:schemeClr>
                </a:solidFill>
                <a:sym typeface="Roboto Condensed"/>
              </a:rPr>
              <a:t>Semanas 7 Dias</a:t>
            </a:r>
          </a:p>
          <a:p>
            <a:pPr algn="l">
              <a:buFont typeface="Arial" panose="020B0604020202020204" pitchFamily="34" charset="0"/>
              <a:buChar char="•"/>
            </a:pPr>
            <a:r>
              <a:rPr lang="en-US" sz="2133" b="0" dirty="0">
                <a:solidFill>
                  <a:schemeClr val="accent1">
                    <a:lumMod val="20000"/>
                    <a:lumOff val="80000"/>
                  </a:schemeClr>
                </a:solidFill>
                <a:sym typeface="Roboto Condensed"/>
              </a:rPr>
              <a:t>Meses de 30 Dias</a:t>
            </a:r>
          </a:p>
          <a:p>
            <a:pPr algn="l">
              <a:buFont typeface="Arial" panose="020B0604020202020204" pitchFamily="34" charset="0"/>
              <a:buChar char="•"/>
            </a:pPr>
            <a:r>
              <a:rPr lang="en-US" sz="2133" b="0" dirty="0">
                <a:solidFill>
                  <a:schemeClr val="accent1">
                    <a:lumMod val="20000"/>
                    <a:lumOff val="80000"/>
                  </a:schemeClr>
                </a:solidFill>
                <a:sym typeface="Roboto Condensed"/>
              </a:rPr>
              <a:t>Años de 360 Dias</a:t>
            </a:r>
          </a:p>
          <a:p>
            <a:pPr>
              <a:buFont typeface="Arial" panose="020B0604020202020204" pitchFamily="34" charset="0"/>
              <a:buChar char="•"/>
            </a:pPr>
            <a:endParaRPr lang="en-US" sz="2133" b="0" dirty="0">
              <a:solidFill>
                <a:schemeClr val="accent1">
                  <a:lumMod val="20000"/>
                  <a:lumOff val="80000"/>
                </a:schemeClr>
              </a:solidFill>
              <a:sym typeface="Roboto Condense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4"/>
        <p:cNvGrpSpPr/>
        <p:nvPr/>
      </p:nvGrpSpPr>
      <p:grpSpPr>
        <a:xfrm>
          <a:off x="0" y="0"/>
          <a:ext cx="0" cy="0"/>
          <a:chOff x="0" y="0"/>
          <a:chExt cx="0" cy="0"/>
        </a:xfrm>
      </p:grpSpPr>
      <p:sp>
        <p:nvSpPr>
          <p:cNvPr id="55" name="Freeform 2">
            <a:extLst>
              <a:ext uri="{FF2B5EF4-FFF2-40B4-BE49-F238E27FC236}">
                <a16:creationId xmlns:a16="http://schemas.microsoft.com/office/drawing/2014/main" id="{0904616E-5805-40DF-8D48-1B61E44CEDC3}"/>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grpSp>
        <p:nvGrpSpPr>
          <p:cNvPr id="1837" name="Google Shape;1837;p45"/>
          <p:cNvGrpSpPr/>
          <p:nvPr/>
        </p:nvGrpSpPr>
        <p:grpSpPr>
          <a:xfrm rot="5400000">
            <a:off x="1282692" y="1328165"/>
            <a:ext cx="1447800" cy="1706880"/>
            <a:chOff x="1120775" y="1730534"/>
            <a:chExt cx="1085850" cy="1280160"/>
          </a:xfrm>
        </p:grpSpPr>
        <p:cxnSp>
          <p:nvCxnSpPr>
            <p:cNvPr id="1838" name="Google Shape;1838;p45"/>
            <p:cNvCxnSpPr/>
            <p:nvPr/>
          </p:nvCxnSpPr>
          <p:spPr>
            <a:xfrm rot="5400000">
              <a:off x="701040" y="2369820"/>
              <a:ext cx="1280160" cy="1588"/>
            </a:xfrm>
            <a:prstGeom prst="straightConnector1">
              <a:avLst/>
            </a:prstGeom>
            <a:noFill/>
            <a:ln w="9525" cap="flat" cmpd="sng">
              <a:solidFill>
                <a:srgbClr val="929292"/>
              </a:solidFill>
              <a:prstDash val="solid"/>
              <a:round/>
              <a:headEnd type="none" w="sm" len="sm"/>
              <a:tailEnd type="none" w="sm" len="sm"/>
            </a:ln>
            <a:effectLst>
              <a:outerShdw blurRad="38100" dist="12700" sx="96000" sy="96000" algn="l" rotWithShape="0">
                <a:srgbClr val="000000">
                  <a:alpha val="94901"/>
                </a:srgbClr>
              </a:outerShdw>
            </a:effectLst>
          </p:spPr>
        </p:cxnSp>
        <p:grpSp>
          <p:nvGrpSpPr>
            <p:cNvPr id="1839" name="Google Shape;1839;p45"/>
            <p:cNvGrpSpPr/>
            <p:nvPr/>
          </p:nvGrpSpPr>
          <p:grpSpPr>
            <a:xfrm>
              <a:off x="1120775" y="1838325"/>
              <a:ext cx="1085850" cy="1077920"/>
              <a:chOff x="3810000" y="1948650"/>
              <a:chExt cx="1085850" cy="1077920"/>
            </a:xfrm>
          </p:grpSpPr>
          <p:sp>
            <p:nvSpPr>
              <p:cNvPr id="1840" name="Google Shape;1840;p45"/>
              <p:cNvSpPr/>
              <p:nvPr/>
            </p:nvSpPr>
            <p:spPr>
              <a:xfrm rot="5400000" flipH="1">
                <a:off x="3665141" y="2318934"/>
                <a:ext cx="892968" cy="152400"/>
              </a:xfrm>
              <a:prstGeom prst="trapezoid">
                <a:avLst>
                  <a:gd name="adj" fmla="val 62501"/>
                </a:avLst>
              </a:prstGeom>
              <a:solidFill>
                <a:schemeClr val="accent1"/>
              </a:solidFill>
              <a:ln>
                <a:noFill/>
              </a:ln>
            </p:spPr>
            <p:txBody>
              <a:bodyPr spcFirstLastPara="1" wrap="square" lIns="121900" tIns="60933" rIns="121900" bIns="60933" anchor="ctr" anchorCtr="0">
                <a:noAutofit/>
              </a:bodyPr>
              <a:lstStyle/>
              <a:p>
                <a:pPr algn="ctr"/>
                <a:endParaRPr sz="2400">
                  <a:solidFill>
                    <a:schemeClr val="lt1"/>
                  </a:solidFill>
                  <a:latin typeface="Roboto Condensed"/>
                  <a:ea typeface="Roboto Condensed"/>
                  <a:cs typeface="Roboto Condensed"/>
                  <a:sym typeface="Roboto Condensed"/>
                </a:endParaRPr>
              </a:p>
            </p:txBody>
          </p:sp>
          <p:sp>
            <p:nvSpPr>
              <p:cNvPr id="1841" name="Google Shape;1841;p45"/>
              <p:cNvSpPr/>
              <p:nvPr/>
            </p:nvSpPr>
            <p:spPr>
              <a:xfrm rot="5400000" flipH="1">
                <a:off x="3508373" y="2343942"/>
                <a:ext cx="984254" cy="381000"/>
              </a:xfrm>
              <a:prstGeom prst="parallelogram">
                <a:avLst>
                  <a:gd name="adj" fmla="val 63243"/>
                </a:avLst>
              </a:prstGeom>
              <a:solidFill>
                <a:srgbClr val="1A5D8A"/>
              </a:solidFill>
              <a:ln>
                <a:noFill/>
              </a:ln>
            </p:spPr>
            <p:txBody>
              <a:bodyPr spcFirstLastPara="1" wrap="square" lIns="121900" tIns="60933" rIns="121900" bIns="60933" anchor="ctr" anchorCtr="0">
                <a:noAutofit/>
              </a:bodyPr>
              <a:lstStyle/>
              <a:p>
                <a:pPr algn="ctr"/>
                <a:endParaRPr sz="2400">
                  <a:solidFill>
                    <a:schemeClr val="lt1"/>
                  </a:solidFill>
                  <a:latin typeface="Roboto Condensed"/>
                  <a:ea typeface="Roboto Condensed"/>
                  <a:cs typeface="Roboto Condensed"/>
                  <a:sym typeface="Roboto Condensed"/>
                </a:endParaRPr>
              </a:p>
            </p:txBody>
          </p:sp>
          <p:sp>
            <p:nvSpPr>
              <p:cNvPr id="1842" name="Google Shape;1842;p45"/>
              <p:cNvSpPr/>
              <p:nvPr/>
            </p:nvSpPr>
            <p:spPr>
              <a:xfrm>
                <a:off x="3810000" y="2286000"/>
                <a:ext cx="1085850" cy="740570"/>
              </a:xfrm>
              <a:custGeom>
                <a:avLst/>
                <a:gdLst/>
                <a:ahLst/>
                <a:cxnLst/>
                <a:rect l="l" t="t" r="r" b="b"/>
                <a:pathLst>
                  <a:path w="838200" h="657225" extrusionOk="0">
                    <a:moveTo>
                      <a:pt x="0" y="0"/>
                    </a:moveTo>
                    <a:lnTo>
                      <a:pt x="483079" y="0"/>
                    </a:lnTo>
                    <a:lnTo>
                      <a:pt x="602916" y="0"/>
                    </a:lnTo>
                    <a:lnTo>
                      <a:pt x="838200" y="657225"/>
                    </a:lnTo>
                    <a:lnTo>
                      <a:pt x="0" y="657225"/>
                    </a:lnTo>
                    <a:lnTo>
                      <a:pt x="0" y="0"/>
                    </a:lnTo>
                    <a:close/>
                  </a:path>
                </a:pathLst>
              </a:custGeom>
              <a:solidFill>
                <a:schemeClr val="accent1"/>
              </a:solidFill>
              <a:ln>
                <a:noFill/>
              </a:ln>
            </p:spPr>
            <p:txBody>
              <a:bodyPr spcFirstLastPara="1" wrap="square" lIns="121900" tIns="60933" rIns="121900" bIns="60933" anchor="ctr" anchorCtr="0">
                <a:noAutofit/>
              </a:bodyPr>
              <a:lstStyle/>
              <a:p>
                <a:pPr algn="ctr"/>
                <a:endParaRPr sz="2400" dirty="0">
                  <a:solidFill>
                    <a:schemeClr val="lt1"/>
                  </a:solidFill>
                  <a:latin typeface="Roboto Condensed"/>
                  <a:ea typeface="Roboto Condensed"/>
                  <a:cs typeface="Roboto Condensed"/>
                  <a:sym typeface="Roboto Condensed"/>
                </a:endParaRPr>
              </a:p>
            </p:txBody>
          </p:sp>
        </p:grpSp>
      </p:grpSp>
      <p:grpSp>
        <p:nvGrpSpPr>
          <p:cNvPr id="1847" name="Google Shape;1847;p45"/>
          <p:cNvGrpSpPr/>
          <p:nvPr/>
        </p:nvGrpSpPr>
        <p:grpSpPr>
          <a:xfrm>
            <a:off x="339923" y="3377599"/>
            <a:ext cx="2897976" cy="2165289"/>
            <a:chOff x="1261653" y="3003984"/>
            <a:chExt cx="2173482" cy="1623967"/>
          </a:xfrm>
        </p:grpSpPr>
        <p:sp>
          <p:nvSpPr>
            <p:cNvPr id="1848" name="Google Shape;1848;p45"/>
            <p:cNvSpPr txBox="1"/>
            <p:nvPr/>
          </p:nvSpPr>
          <p:spPr>
            <a:xfrm>
              <a:off x="1261653" y="3519955"/>
              <a:ext cx="2173482" cy="1107996"/>
            </a:xfrm>
            <a:prstGeom prst="rect">
              <a:avLst/>
            </a:prstGeom>
            <a:noFill/>
            <a:ln>
              <a:noFill/>
            </a:ln>
          </p:spPr>
          <p:txBody>
            <a:bodyPr spcFirstLastPara="1" wrap="square" lIns="0" tIns="0" rIns="0" bIns="0" anchor="t" anchorCtr="0">
              <a:spAutoFit/>
            </a:bodyPr>
            <a:lstStyle/>
            <a:p>
              <a:pPr algn="ctr"/>
              <a:r>
                <a:rPr lang="es-ES" sz="1600" dirty="0">
                  <a:solidFill>
                    <a:schemeClr val="accent1">
                      <a:lumMod val="20000"/>
                      <a:lumOff val="80000"/>
                    </a:schemeClr>
                  </a:solidFill>
                  <a:latin typeface="Roboto Condensed"/>
                  <a:ea typeface="Roboto Condensed"/>
                </a:rPr>
                <a:t>Única Pensión Integral conformado por el valor determinado en </a:t>
              </a:r>
            </a:p>
            <a:p>
              <a:pPr algn="ctr"/>
              <a:r>
                <a:rPr lang="es-ES" sz="1600" dirty="0">
                  <a:solidFill>
                    <a:schemeClr val="accent1">
                      <a:lumMod val="20000"/>
                      <a:lumOff val="80000"/>
                    </a:schemeClr>
                  </a:solidFill>
                  <a:latin typeface="Roboto Condensed"/>
                  <a:ea typeface="Roboto Condensed"/>
                </a:rPr>
                <a:t>CPM+ACCAI +BEPS + Ahorro Voluntario en </a:t>
              </a:r>
              <a:r>
                <a:rPr lang="es-ES" sz="1600" dirty="0" err="1">
                  <a:solidFill>
                    <a:schemeClr val="accent1">
                      <a:lumMod val="20000"/>
                      <a:lumOff val="80000"/>
                    </a:schemeClr>
                  </a:solidFill>
                  <a:latin typeface="Roboto Condensed"/>
                  <a:ea typeface="Roboto Condensed"/>
                </a:rPr>
                <a:t>Pension</a:t>
              </a:r>
              <a:r>
                <a:rPr lang="es-ES" sz="1600" dirty="0">
                  <a:solidFill>
                    <a:schemeClr val="accent1">
                      <a:lumMod val="20000"/>
                      <a:lumOff val="80000"/>
                    </a:schemeClr>
                  </a:solidFill>
                  <a:latin typeface="Roboto Condensed"/>
                  <a:ea typeface="Roboto Condensed"/>
                </a:rPr>
                <a:t>+ BONO PENSIONAL (si aplica), el pago lo realizará CPM- COLPENSIONES</a:t>
              </a:r>
              <a:r>
                <a:rPr lang="es-ES" sz="1600" dirty="0">
                  <a:solidFill>
                    <a:srgbClr val="717171"/>
                  </a:solidFill>
                  <a:latin typeface="Roboto Condensed"/>
                  <a:ea typeface="Roboto Condensed"/>
                </a:rPr>
                <a:t>.</a:t>
              </a:r>
              <a:endParaRPr sz="1600" dirty="0">
                <a:solidFill>
                  <a:srgbClr val="717171"/>
                </a:solidFill>
                <a:latin typeface="Roboto Condensed"/>
                <a:ea typeface="Roboto Condensed"/>
                <a:sym typeface="Roboto Condensed"/>
              </a:endParaRPr>
            </a:p>
          </p:txBody>
        </p:sp>
        <p:sp>
          <p:nvSpPr>
            <p:cNvPr id="1849" name="Google Shape;1849;p45"/>
            <p:cNvSpPr/>
            <p:nvPr/>
          </p:nvSpPr>
          <p:spPr>
            <a:xfrm>
              <a:off x="1369394" y="3003984"/>
              <a:ext cx="1797287" cy="461624"/>
            </a:xfrm>
            <a:prstGeom prst="rect">
              <a:avLst/>
            </a:prstGeom>
            <a:noFill/>
            <a:ln>
              <a:noFill/>
            </a:ln>
          </p:spPr>
          <p:txBody>
            <a:bodyPr spcFirstLastPara="1" wrap="square" lIns="0" tIns="60933" rIns="121900" bIns="60933" anchor="t" anchorCtr="0">
              <a:spAutoFit/>
            </a:bodyPr>
            <a:lstStyle/>
            <a:p>
              <a:pPr algn="ctr"/>
              <a:r>
                <a:rPr lang="en-US" sz="1600" b="1" dirty="0">
                  <a:solidFill>
                    <a:schemeClr val="accent1"/>
                  </a:solidFill>
                  <a:latin typeface="Roboto Condensed"/>
                  <a:ea typeface="Roboto Condensed"/>
                  <a:sym typeface="Roboto Condensed"/>
                </a:rPr>
                <a:t>Art 34.INTEGRACION Y PAGO DE LA PENSION.</a:t>
              </a:r>
              <a:endParaRPr sz="2400" dirty="0"/>
            </a:p>
          </p:txBody>
        </p:sp>
      </p:grpSp>
      <p:grpSp>
        <p:nvGrpSpPr>
          <p:cNvPr id="1850" name="Google Shape;1850;p45"/>
          <p:cNvGrpSpPr/>
          <p:nvPr/>
        </p:nvGrpSpPr>
        <p:grpSpPr>
          <a:xfrm rot="5400000">
            <a:off x="4064898" y="1373777"/>
            <a:ext cx="1447800" cy="1706880"/>
            <a:chOff x="1120775" y="1730534"/>
            <a:chExt cx="1085850" cy="1280160"/>
          </a:xfrm>
        </p:grpSpPr>
        <p:cxnSp>
          <p:nvCxnSpPr>
            <p:cNvPr id="1851" name="Google Shape;1851;p45"/>
            <p:cNvCxnSpPr/>
            <p:nvPr/>
          </p:nvCxnSpPr>
          <p:spPr>
            <a:xfrm rot="5400000">
              <a:off x="701040" y="2369820"/>
              <a:ext cx="1280160" cy="1588"/>
            </a:xfrm>
            <a:prstGeom prst="straightConnector1">
              <a:avLst/>
            </a:prstGeom>
            <a:noFill/>
            <a:ln w="9525" cap="flat" cmpd="sng">
              <a:solidFill>
                <a:srgbClr val="929292"/>
              </a:solidFill>
              <a:prstDash val="solid"/>
              <a:round/>
              <a:headEnd type="none" w="sm" len="sm"/>
              <a:tailEnd type="none" w="sm" len="sm"/>
            </a:ln>
            <a:effectLst>
              <a:outerShdw blurRad="38100" dist="12700" sx="96000" sy="96000" algn="l" rotWithShape="0">
                <a:srgbClr val="000000">
                  <a:alpha val="94901"/>
                </a:srgbClr>
              </a:outerShdw>
            </a:effectLst>
          </p:spPr>
        </p:cxnSp>
        <p:grpSp>
          <p:nvGrpSpPr>
            <p:cNvPr id="1852" name="Google Shape;1852;p45"/>
            <p:cNvGrpSpPr/>
            <p:nvPr/>
          </p:nvGrpSpPr>
          <p:grpSpPr>
            <a:xfrm>
              <a:off x="1120775" y="1838325"/>
              <a:ext cx="1085850" cy="1077920"/>
              <a:chOff x="3810000" y="1948650"/>
              <a:chExt cx="1085850" cy="1077920"/>
            </a:xfrm>
          </p:grpSpPr>
          <p:sp>
            <p:nvSpPr>
              <p:cNvPr id="1853" name="Google Shape;1853;p45"/>
              <p:cNvSpPr/>
              <p:nvPr/>
            </p:nvSpPr>
            <p:spPr>
              <a:xfrm rot="5400000" flipH="1">
                <a:off x="3665141" y="2318934"/>
                <a:ext cx="892968" cy="152400"/>
              </a:xfrm>
              <a:prstGeom prst="trapezoid">
                <a:avLst>
                  <a:gd name="adj" fmla="val 62501"/>
                </a:avLst>
              </a:prstGeom>
              <a:solidFill>
                <a:schemeClr val="accent2"/>
              </a:solidFill>
              <a:ln>
                <a:noFill/>
              </a:ln>
            </p:spPr>
            <p:txBody>
              <a:bodyPr spcFirstLastPara="1" wrap="square" lIns="121900" tIns="60933" rIns="121900" bIns="60933" anchor="ctr" anchorCtr="0">
                <a:noAutofit/>
              </a:bodyPr>
              <a:lstStyle/>
              <a:p>
                <a:pPr algn="ctr"/>
                <a:endParaRPr sz="2400">
                  <a:solidFill>
                    <a:schemeClr val="lt1"/>
                  </a:solidFill>
                  <a:latin typeface="Roboto Condensed"/>
                  <a:ea typeface="Roboto Condensed"/>
                  <a:cs typeface="Roboto Condensed"/>
                  <a:sym typeface="Roboto Condensed"/>
                </a:endParaRPr>
              </a:p>
            </p:txBody>
          </p:sp>
          <p:sp>
            <p:nvSpPr>
              <p:cNvPr id="1854" name="Google Shape;1854;p45"/>
              <p:cNvSpPr/>
              <p:nvPr/>
            </p:nvSpPr>
            <p:spPr>
              <a:xfrm rot="5400000" flipH="1">
                <a:off x="3508373" y="2343942"/>
                <a:ext cx="984254" cy="381000"/>
              </a:xfrm>
              <a:prstGeom prst="parallelogram">
                <a:avLst>
                  <a:gd name="adj" fmla="val 63243"/>
                </a:avLst>
              </a:prstGeom>
              <a:solidFill>
                <a:schemeClr val="accent2">
                  <a:lumMod val="75000"/>
                </a:schemeClr>
              </a:solidFill>
              <a:ln>
                <a:noFill/>
              </a:ln>
            </p:spPr>
            <p:txBody>
              <a:bodyPr spcFirstLastPara="1" wrap="square" lIns="121900" tIns="60933" rIns="121900" bIns="60933" anchor="ctr" anchorCtr="0">
                <a:noAutofit/>
              </a:bodyPr>
              <a:lstStyle/>
              <a:p>
                <a:pPr algn="ctr"/>
                <a:endParaRPr sz="2400" dirty="0">
                  <a:solidFill>
                    <a:schemeClr val="lt1"/>
                  </a:solidFill>
                  <a:latin typeface="Roboto Condensed"/>
                  <a:ea typeface="Roboto Condensed"/>
                  <a:cs typeface="Roboto Condensed"/>
                  <a:sym typeface="Roboto Condensed"/>
                </a:endParaRPr>
              </a:p>
            </p:txBody>
          </p:sp>
          <p:sp>
            <p:nvSpPr>
              <p:cNvPr id="1855" name="Google Shape;1855;p45"/>
              <p:cNvSpPr/>
              <p:nvPr/>
            </p:nvSpPr>
            <p:spPr>
              <a:xfrm>
                <a:off x="3810000" y="2286000"/>
                <a:ext cx="1085850" cy="740570"/>
              </a:xfrm>
              <a:custGeom>
                <a:avLst/>
                <a:gdLst/>
                <a:ahLst/>
                <a:cxnLst/>
                <a:rect l="l" t="t" r="r" b="b"/>
                <a:pathLst>
                  <a:path w="838200" h="657225" extrusionOk="0">
                    <a:moveTo>
                      <a:pt x="0" y="0"/>
                    </a:moveTo>
                    <a:lnTo>
                      <a:pt x="483079" y="0"/>
                    </a:lnTo>
                    <a:lnTo>
                      <a:pt x="602916" y="0"/>
                    </a:lnTo>
                    <a:lnTo>
                      <a:pt x="838200" y="657225"/>
                    </a:lnTo>
                    <a:lnTo>
                      <a:pt x="0" y="657225"/>
                    </a:lnTo>
                    <a:lnTo>
                      <a:pt x="0" y="0"/>
                    </a:lnTo>
                    <a:close/>
                  </a:path>
                </a:pathLst>
              </a:custGeom>
              <a:solidFill>
                <a:schemeClr val="accent2"/>
              </a:solidFill>
              <a:ln>
                <a:noFill/>
              </a:ln>
            </p:spPr>
            <p:txBody>
              <a:bodyPr spcFirstLastPara="1" wrap="square" lIns="121900" tIns="60933" rIns="121900" bIns="60933" anchor="ctr" anchorCtr="0">
                <a:noAutofit/>
              </a:bodyPr>
              <a:lstStyle/>
              <a:p>
                <a:pPr algn="ctr"/>
                <a:endParaRPr sz="2400">
                  <a:solidFill>
                    <a:schemeClr val="lt1"/>
                  </a:solidFill>
                  <a:latin typeface="Roboto Condensed"/>
                  <a:ea typeface="Roboto Condensed"/>
                  <a:cs typeface="Roboto Condensed"/>
                  <a:sym typeface="Roboto Condensed"/>
                </a:endParaRPr>
              </a:p>
            </p:txBody>
          </p:sp>
        </p:grpSp>
      </p:grpSp>
      <p:grpSp>
        <p:nvGrpSpPr>
          <p:cNvPr id="1856" name="Google Shape;1856;p45"/>
          <p:cNvGrpSpPr/>
          <p:nvPr/>
        </p:nvGrpSpPr>
        <p:grpSpPr>
          <a:xfrm>
            <a:off x="3532677" y="3350955"/>
            <a:ext cx="2292557" cy="2239493"/>
            <a:chOff x="1562100" y="2874104"/>
            <a:chExt cx="1719418" cy="1679620"/>
          </a:xfrm>
        </p:grpSpPr>
        <p:sp>
          <p:nvSpPr>
            <p:cNvPr id="1857" name="Google Shape;1857;p45"/>
            <p:cNvSpPr txBox="1"/>
            <p:nvPr/>
          </p:nvSpPr>
          <p:spPr>
            <a:xfrm>
              <a:off x="1562100" y="3445728"/>
              <a:ext cx="1612996" cy="1107996"/>
            </a:xfrm>
            <a:prstGeom prst="rect">
              <a:avLst/>
            </a:prstGeom>
            <a:noFill/>
            <a:ln>
              <a:noFill/>
            </a:ln>
          </p:spPr>
          <p:txBody>
            <a:bodyPr spcFirstLastPara="1" wrap="square" lIns="0" tIns="0" rIns="0" bIns="0" anchor="t" anchorCtr="0">
              <a:spAutoFit/>
            </a:bodyPr>
            <a:lstStyle>
              <a:defPPr>
                <a:defRPr lang="en-US"/>
              </a:defPPr>
              <a:lvl1pPr algn="ctr">
                <a:defRPr sz="2400">
                  <a:solidFill>
                    <a:srgbClr val="717171"/>
                  </a:solidFill>
                  <a:latin typeface="Roboto Condensed"/>
                  <a:ea typeface="Roboto Condensed"/>
                </a:defRPr>
              </a:lvl1pPr>
            </a:lstStyle>
            <a:p>
              <a:r>
                <a:rPr lang="es-ES" sz="1600" dirty="0">
                  <a:solidFill>
                    <a:schemeClr val="accent1">
                      <a:lumMod val="20000"/>
                      <a:lumOff val="80000"/>
                    </a:schemeClr>
                  </a:solidFill>
                </a:rPr>
                <a:t>Las pensiones de Invalidez y Sobrevivientes se reconocerá y pagará por la administradora CPM quien deberá contratar un seguro previsional.</a:t>
              </a:r>
              <a:endParaRPr sz="1600" dirty="0">
                <a:solidFill>
                  <a:schemeClr val="accent1">
                    <a:lumMod val="20000"/>
                    <a:lumOff val="80000"/>
                  </a:schemeClr>
                </a:solidFill>
                <a:sym typeface="Roboto Condensed"/>
              </a:endParaRPr>
            </a:p>
          </p:txBody>
        </p:sp>
        <p:sp>
          <p:nvSpPr>
            <p:cNvPr id="1858" name="Google Shape;1858;p45"/>
            <p:cNvSpPr/>
            <p:nvPr/>
          </p:nvSpPr>
          <p:spPr>
            <a:xfrm>
              <a:off x="1567504" y="2874104"/>
              <a:ext cx="1714014" cy="461624"/>
            </a:xfrm>
            <a:prstGeom prst="rect">
              <a:avLst/>
            </a:prstGeom>
            <a:noFill/>
            <a:ln>
              <a:noFill/>
            </a:ln>
          </p:spPr>
          <p:txBody>
            <a:bodyPr spcFirstLastPara="1" wrap="square" lIns="0" tIns="60933" rIns="121900" bIns="60933" anchor="t" anchorCtr="0">
              <a:spAutoFit/>
            </a:bodyPr>
            <a:lstStyle/>
            <a:p>
              <a:pPr algn="ctr"/>
              <a:r>
                <a:rPr lang="en-US" sz="1600" b="1" dirty="0">
                  <a:solidFill>
                    <a:schemeClr val="accent2"/>
                  </a:solidFill>
                  <a:latin typeface="Roboto Condensed"/>
                  <a:ea typeface="Roboto Condensed"/>
                  <a:cs typeface="Roboto Condensed"/>
                  <a:sym typeface="Roboto Condensed"/>
                </a:rPr>
                <a:t>Art 44 RECONOCIMIENTO ECONOMICO</a:t>
              </a:r>
              <a:endParaRPr sz="2400" dirty="0"/>
            </a:p>
          </p:txBody>
        </p:sp>
      </p:grpSp>
      <p:grpSp>
        <p:nvGrpSpPr>
          <p:cNvPr id="1859" name="Google Shape;1859;p45"/>
          <p:cNvGrpSpPr/>
          <p:nvPr/>
        </p:nvGrpSpPr>
        <p:grpSpPr>
          <a:xfrm rot="5400000">
            <a:off x="6830011" y="1384631"/>
            <a:ext cx="1447800" cy="1706880"/>
            <a:chOff x="1120775" y="1730534"/>
            <a:chExt cx="1085850" cy="1280160"/>
          </a:xfrm>
        </p:grpSpPr>
        <p:cxnSp>
          <p:nvCxnSpPr>
            <p:cNvPr id="1860" name="Google Shape;1860;p45"/>
            <p:cNvCxnSpPr/>
            <p:nvPr/>
          </p:nvCxnSpPr>
          <p:spPr>
            <a:xfrm rot="5400000">
              <a:off x="701040" y="2369820"/>
              <a:ext cx="1280160" cy="1588"/>
            </a:xfrm>
            <a:prstGeom prst="straightConnector1">
              <a:avLst/>
            </a:prstGeom>
            <a:noFill/>
            <a:ln w="9525" cap="flat" cmpd="sng">
              <a:solidFill>
                <a:srgbClr val="929292"/>
              </a:solidFill>
              <a:prstDash val="solid"/>
              <a:round/>
              <a:headEnd type="none" w="sm" len="sm"/>
              <a:tailEnd type="none" w="sm" len="sm"/>
            </a:ln>
            <a:effectLst>
              <a:outerShdw blurRad="38100" dist="12700" sx="96000" sy="96000" algn="l" rotWithShape="0">
                <a:srgbClr val="000000">
                  <a:alpha val="94901"/>
                </a:srgbClr>
              </a:outerShdw>
            </a:effectLst>
          </p:spPr>
        </p:cxnSp>
        <p:grpSp>
          <p:nvGrpSpPr>
            <p:cNvPr id="1861" name="Google Shape;1861;p45"/>
            <p:cNvGrpSpPr/>
            <p:nvPr/>
          </p:nvGrpSpPr>
          <p:grpSpPr>
            <a:xfrm>
              <a:off x="1120775" y="1838325"/>
              <a:ext cx="1085850" cy="1077920"/>
              <a:chOff x="3810000" y="1948650"/>
              <a:chExt cx="1085850" cy="1077920"/>
            </a:xfrm>
          </p:grpSpPr>
          <p:sp>
            <p:nvSpPr>
              <p:cNvPr id="1862" name="Google Shape;1862;p45"/>
              <p:cNvSpPr/>
              <p:nvPr/>
            </p:nvSpPr>
            <p:spPr>
              <a:xfrm rot="5400000" flipH="1">
                <a:off x="3665141" y="2318934"/>
                <a:ext cx="892968" cy="152400"/>
              </a:xfrm>
              <a:prstGeom prst="trapezoid">
                <a:avLst>
                  <a:gd name="adj" fmla="val 62501"/>
                </a:avLst>
              </a:prstGeom>
              <a:solidFill>
                <a:schemeClr val="accent3"/>
              </a:solidFill>
              <a:ln>
                <a:noFill/>
              </a:ln>
            </p:spPr>
            <p:txBody>
              <a:bodyPr spcFirstLastPara="1" wrap="square" lIns="121900" tIns="60933" rIns="121900" bIns="60933" anchor="ctr" anchorCtr="0">
                <a:noAutofit/>
              </a:bodyPr>
              <a:lstStyle/>
              <a:p>
                <a:pPr algn="ctr"/>
                <a:endParaRPr sz="2400">
                  <a:solidFill>
                    <a:schemeClr val="lt1"/>
                  </a:solidFill>
                  <a:latin typeface="Roboto Condensed"/>
                  <a:ea typeface="Roboto Condensed"/>
                  <a:cs typeface="Roboto Condensed"/>
                  <a:sym typeface="Roboto Condensed"/>
                </a:endParaRPr>
              </a:p>
            </p:txBody>
          </p:sp>
          <p:sp>
            <p:nvSpPr>
              <p:cNvPr id="1863" name="Google Shape;1863;p45"/>
              <p:cNvSpPr/>
              <p:nvPr/>
            </p:nvSpPr>
            <p:spPr>
              <a:xfrm rot="5400000" flipH="1">
                <a:off x="3508373" y="2343942"/>
                <a:ext cx="984254" cy="381000"/>
              </a:xfrm>
              <a:prstGeom prst="parallelogram">
                <a:avLst>
                  <a:gd name="adj" fmla="val 63243"/>
                </a:avLst>
              </a:prstGeom>
              <a:solidFill>
                <a:schemeClr val="accent3">
                  <a:lumMod val="75000"/>
                </a:schemeClr>
              </a:solidFill>
              <a:ln>
                <a:noFill/>
              </a:ln>
            </p:spPr>
            <p:txBody>
              <a:bodyPr spcFirstLastPara="1" wrap="square" lIns="121900" tIns="60933" rIns="121900" bIns="60933" anchor="ctr" anchorCtr="0">
                <a:noAutofit/>
              </a:bodyPr>
              <a:lstStyle/>
              <a:p>
                <a:pPr algn="ctr"/>
                <a:endParaRPr sz="2400" dirty="0">
                  <a:solidFill>
                    <a:schemeClr val="lt1"/>
                  </a:solidFill>
                  <a:latin typeface="Roboto Condensed"/>
                  <a:ea typeface="Roboto Condensed"/>
                  <a:cs typeface="Roboto Condensed"/>
                  <a:sym typeface="Roboto Condensed"/>
                </a:endParaRPr>
              </a:p>
            </p:txBody>
          </p:sp>
          <p:sp>
            <p:nvSpPr>
              <p:cNvPr id="1864" name="Google Shape;1864;p45"/>
              <p:cNvSpPr/>
              <p:nvPr/>
            </p:nvSpPr>
            <p:spPr>
              <a:xfrm>
                <a:off x="3810000" y="2286000"/>
                <a:ext cx="1085850" cy="740570"/>
              </a:xfrm>
              <a:custGeom>
                <a:avLst/>
                <a:gdLst/>
                <a:ahLst/>
                <a:cxnLst/>
                <a:rect l="l" t="t" r="r" b="b"/>
                <a:pathLst>
                  <a:path w="838200" h="657225" extrusionOk="0">
                    <a:moveTo>
                      <a:pt x="0" y="0"/>
                    </a:moveTo>
                    <a:lnTo>
                      <a:pt x="483079" y="0"/>
                    </a:lnTo>
                    <a:lnTo>
                      <a:pt x="602916" y="0"/>
                    </a:lnTo>
                    <a:lnTo>
                      <a:pt x="838200" y="657225"/>
                    </a:lnTo>
                    <a:lnTo>
                      <a:pt x="0" y="657225"/>
                    </a:lnTo>
                    <a:lnTo>
                      <a:pt x="0" y="0"/>
                    </a:lnTo>
                    <a:close/>
                  </a:path>
                </a:pathLst>
              </a:custGeom>
              <a:solidFill>
                <a:schemeClr val="accent3"/>
              </a:solidFill>
              <a:ln>
                <a:noFill/>
              </a:ln>
            </p:spPr>
            <p:txBody>
              <a:bodyPr spcFirstLastPara="1" wrap="square" lIns="121900" tIns="60933" rIns="121900" bIns="60933" anchor="ctr" anchorCtr="0">
                <a:noAutofit/>
              </a:bodyPr>
              <a:lstStyle/>
              <a:p>
                <a:pPr algn="ctr"/>
                <a:endParaRPr sz="2400">
                  <a:solidFill>
                    <a:schemeClr val="lt1"/>
                  </a:solidFill>
                  <a:latin typeface="Roboto Condensed"/>
                  <a:ea typeface="Roboto Condensed"/>
                  <a:cs typeface="Roboto Condensed"/>
                  <a:sym typeface="Roboto Condensed"/>
                </a:endParaRPr>
              </a:p>
            </p:txBody>
          </p:sp>
        </p:grpSp>
      </p:grpSp>
      <p:grpSp>
        <p:nvGrpSpPr>
          <p:cNvPr id="1865" name="Google Shape;1865;p45"/>
          <p:cNvGrpSpPr/>
          <p:nvPr/>
        </p:nvGrpSpPr>
        <p:grpSpPr>
          <a:xfrm>
            <a:off x="6108383" y="3186837"/>
            <a:ext cx="2702031" cy="3475428"/>
            <a:chOff x="1428030" y="3147364"/>
            <a:chExt cx="1097245" cy="1988623"/>
          </a:xfrm>
        </p:grpSpPr>
        <p:sp>
          <p:nvSpPr>
            <p:cNvPr id="1866" name="Google Shape;1866;p45"/>
            <p:cNvSpPr txBox="1"/>
            <p:nvPr/>
          </p:nvSpPr>
          <p:spPr>
            <a:xfrm>
              <a:off x="1428030" y="3586234"/>
              <a:ext cx="970746" cy="1549753"/>
            </a:xfrm>
            <a:prstGeom prst="rect">
              <a:avLst/>
            </a:prstGeom>
            <a:noFill/>
            <a:ln>
              <a:noFill/>
            </a:ln>
          </p:spPr>
          <p:txBody>
            <a:bodyPr spcFirstLastPara="1" wrap="square" lIns="0" tIns="0" rIns="0" bIns="0" anchor="t" anchorCtr="0">
              <a:spAutoFit/>
            </a:bodyPr>
            <a:lstStyle/>
            <a:p>
              <a:pPr marL="228611" indent="-228611" algn="ctr">
                <a:buFont typeface="Arial" panose="020B0604020202020204" pitchFamily="34" charset="0"/>
                <a:buChar char="•"/>
              </a:pPr>
              <a:r>
                <a:rPr lang="es-ES" sz="1600" dirty="0">
                  <a:solidFill>
                    <a:schemeClr val="accent1">
                      <a:lumMod val="20000"/>
                      <a:lumOff val="80000"/>
                    </a:schemeClr>
                  </a:solidFill>
                  <a:latin typeface="Roboto Condensed"/>
                  <a:ea typeface="Roboto Condensed"/>
                </a:rPr>
                <a:t>Los personas que hayan cotizado menos de 299 semanas se le otorgará                       a solicitud del afiliado una indemnización sustitutiva CPM.</a:t>
              </a:r>
            </a:p>
            <a:p>
              <a:pPr marL="228611" indent="-228611" algn="ctr">
                <a:buFont typeface="Arial" panose="020B0604020202020204" pitchFamily="34" charset="0"/>
                <a:buChar char="•"/>
              </a:pPr>
              <a:endParaRPr lang="es-ES" sz="1600" dirty="0">
                <a:solidFill>
                  <a:schemeClr val="accent1">
                    <a:lumMod val="20000"/>
                    <a:lumOff val="80000"/>
                  </a:schemeClr>
                </a:solidFill>
                <a:latin typeface="Roboto Condensed"/>
                <a:ea typeface="Roboto Condensed"/>
              </a:endParaRPr>
            </a:p>
            <a:p>
              <a:pPr marL="228611" indent="-228611" algn="ctr">
                <a:buFont typeface="Arial" panose="020B0604020202020204" pitchFamily="34" charset="0"/>
                <a:buChar char="•"/>
              </a:pPr>
              <a:r>
                <a:rPr lang="es-ES" sz="1600" dirty="0">
                  <a:solidFill>
                    <a:schemeClr val="accent1">
                      <a:lumMod val="20000"/>
                      <a:lumOff val="80000"/>
                    </a:schemeClr>
                  </a:solidFill>
                  <a:latin typeface="Roboto Condensed"/>
                  <a:ea typeface="Roboto Condensed"/>
                </a:rPr>
                <a:t>En caso de ahorros en su cuenta individual ACCAI la devolución de saldos + rendimientos.</a:t>
              </a:r>
            </a:p>
          </p:txBody>
        </p:sp>
        <p:sp>
          <p:nvSpPr>
            <p:cNvPr id="1867" name="Google Shape;1867;p45"/>
            <p:cNvSpPr/>
            <p:nvPr/>
          </p:nvSpPr>
          <p:spPr>
            <a:xfrm>
              <a:off x="1479155" y="3147364"/>
              <a:ext cx="1046120" cy="493072"/>
            </a:xfrm>
            <a:prstGeom prst="rect">
              <a:avLst/>
            </a:prstGeom>
            <a:noFill/>
            <a:ln>
              <a:noFill/>
            </a:ln>
          </p:spPr>
          <p:txBody>
            <a:bodyPr spcFirstLastPara="1" wrap="square" lIns="0" tIns="60933" rIns="121900" bIns="60933" anchor="t" anchorCtr="0">
              <a:spAutoFit/>
            </a:bodyPr>
            <a:lstStyle/>
            <a:p>
              <a:pPr algn="ctr"/>
              <a:r>
                <a:rPr lang="en-US" sz="1600" b="1" dirty="0">
                  <a:solidFill>
                    <a:schemeClr val="accent3"/>
                  </a:solidFill>
                  <a:latin typeface="Roboto Condensed"/>
                  <a:ea typeface="Roboto Condensed"/>
                  <a:cs typeface="Roboto Condensed"/>
                  <a:sym typeface="Roboto Condensed"/>
                </a:rPr>
                <a:t>Art 18-Paragrafo 3 INDEMNIZACION/ </a:t>
              </a:r>
            </a:p>
            <a:p>
              <a:pPr algn="ctr"/>
              <a:r>
                <a:rPr lang="en-US" sz="1600" b="1" dirty="0">
                  <a:solidFill>
                    <a:schemeClr val="accent3"/>
                  </a:solidFill>
                  <a:latin typeface="Roboto Condensed"/>
                  <a:ea typeface="Roboto Condensed"/>
                  <a:cs typeface="Roboto Condensed"/>
                  <a:sym typeface="Roboto Condensed"/>
                </a:rPr>
                <a:t>SALDO DE APORTES</a:t>
              </a:r>
              <a:endParaRPr sz="2400" dirty="0"/>
            </a:p>
          </p:txBody>
        </p:sp>
      </p:grpSp>
      <p:grpSp>
        <p:nvGrpSpPr>
          <p:cNvPr id="1868" name="Google Shape;1868;p45"/>
          <p:cNvGrpSpPr/>
          <p:nvPr/>
        </p:nvGrpSpPr>
        <p:grpSpPr>
          <a:xfrm rot="5400000">
            <a:off x="10041065" y="1413698"/>
            <a:ext cx="1447800" cy="1706880"/>
            <a:chOff x="1120775" y="1730534"/>
            <a:chExt cx="1085850" cy="1280160"/>
          </a:xfrm>
        </p:grpSpPr>
        <p:cxnSp>
          <p:nvCxnSpPr>
            <p:cNvPr id="1869" name="Google Shape;1869;p45"/>
            <p:cNvCxnSpPr/>
            <p:nvPr/>
          </p:nvCxnSpPr>
          <p:spPr>
            <a:xfrm rot="5400000">
              <a:off x="701040" y="2369820"/>
              <a:ext cx="1280160" cy="1588"/>
            </a:xfrm>
            <a:prstGeom prst="straightConnector1">
              <a:avLst/>
            </a:prstGeom>
            <a:noFill/>
            <a:ln w="9525" cap="flat" cmpd="sng">
              <a:solidFill>
                <a:srgbClr val="929292"/>
              </a:solidFill>
              <a:prstDash val="solid"/>
              <a:round/>
              <a:headEnd type="none" w="sm" len="sm"/>
              <a:tailEnd type="none" w="sm" len="sm"/>
            </a:ln>
            <a:effectLst>
              <a:outerShdw blurRad="38100" dist="12700" sx="96000" sy="96000" algn="l" rotWithShape="0">
                <a:srgbClr val="000000">
                  <a:alpha val="94901"/>
                </a:srgbClr>
              </a:outerShdw>
            </a:effectLst>
          </p:spPr>
        </p:cxnSp>
        <p:grpSp>
          <p:nvGrpSpPr>
            <p:cNvPr id="1870" name="Google Shape;1870;p45"/>
            <p:cNvGrpSpPr/>
            <p:nvPr/>
          </p:nvGrpSpPr>
          <p:grpSpPr>
            <a:xfrm>
              <a:off x="1120775" y="1931990"/>
              <a:ext cx="1085850" cy="984255"/>
              <a:chOff x="3810000" y="2042315"/>
              <a:chExt cx="1085850" cy="984255"/>
            </a:xfrm>
          </p:grpSpPr>
          <p:sp>
            <p:nvSpPr>
              <p:cNvPr id="1872" name="Google Shape;1872;p45"/>
              <p:cNvSpPr/>
              <p:nvPr/>
            </p:nvSpPr>
            <p:spPr>
              <a:xfrm rot="5400000" flipH="1">
                <a:off x="3508373" y="2343942"/>
                <a:ext cx="984254" cy="381000"/>
              </a:xfrm>
              <a:prstGeom prst="parallelogram">
                <a:avLst>
                  <a:gd name="adj" fmla="val 63243"/>
                </a:avLst>
              </a:prstGeom>
              <a:solidFill>
                <a:schemeClr val="accent4">
                  <a:lumMod val="60000"/>
                  <a:lumOff val="40000"/>
                </a:schemeClr>
              </a:solidFill>
              <a:ln>
                <a:noFill/>
              </a:ln>
            </p:spPr>
            <p:txBody>
              <a:bodyPr spcFirstLastPara="1" wrap="square" lIns="121900" tIns="60933" rIns="121900" bIns="60933" anchor="ctr" anchorCtr="0">
                <a:noAutofit/>
              </a:bodyPr>
              <a:lstStyle/>
              <a:p>
                <a:pPr algn="ctr"/>
                <a:endParaRPr sz="2400" dirty="0">
                  <a:solidFill>
                    <a:schemeClr val="lt1"/>
                  </a:solidFill>
                  <a:latin typeface="Roboto Condensed"/>
                  <a:ea typeface="Roboto Condensed"/>
                  <a:cs typeface="Roboto Condensed"/>
                  <a:sym typeface="Roboto Condensed"/>
                </a:endParaRPr>
              </a:p>
            </p:txBody>
          </p:sp>
          <p:sp>
            <p:nvSpPr>
              <p:cNvPr id="1873" name="Google Shape;1873;p45"/>
              <p:cNvSpPr/>
              <p:nvPr/>
            </p:nvSpPr>
            <p:spPr>
              <a:xfrm>
                <a:off x="3810000" y="2286000"/>
                <a:ext cx="1085850" cy="740570"/>
              </a:xfrm>
              <a:custGeom>
                <a:avLst/>
                <a:gdLst/>
                <a:ahLst/>
                <a:cxnLst/>
                <a:rect l="l" t="t" r="r" b="b"/>
                <a:pathLst>
                  <a:path w="838200" h="657225" extrusionOk="0">
                    <a:moveTo>
                      <a:pt x="0" y="0"/>
                    </a:moveTo>
                    <a:lnTo>
                      <a:pt x="483079" y="0"/>
                    </a:lnTo>
                    <a:lnTo>
                      <a:pt x="602916" y="0"/>
                    </a:lnTo>
                    <a:lnTo>
                      <a:pt x="838200" y="657225"/>
                    </a:lnTo>
                    <a:lnTo>
                      <a:pt x="0" y="657225"/>
                    </a:lnTo>
                    <a:lnTo>
                      <a:pt x="0" y="0"/>
                    </a:lnTo>
                    <a:close/>
                  </a:path>
                </a:pathLst>
              </a:custGeom>
              <a:solidFill>
                <a:schemeClr val="accent4"/>
              </a:solidFill>
              <a:ln>
                <a:noFill/>
              </a:ln>
            </p:spPr>
            <p:txBody>
              <a:bodyPr spcFirstLastPara="1" wrap="square" lIns="121900" tIns="60933" rIns="121900" bIns="60933" anchor="ctr" anchorCtr="0">
                <a:noAutofit/>
              </a:bodyPr>
              <a:lstStyle/>
              <a:p>
                <a:pPr algn="ctr"/>
                <a:endParaRPr sz="2400">
                  <a:solidFill>
                    <a:schemeClr val="lt1"/>
                  </a:solidFill>
                  <a:latin typeface="Roboto Condensed"/>
                  <a:ea typeface="Roboto Condensed"/>
                  <a:cs typeface="Roboto Condensed"/>
                  <a:sym typeface="Roboto Condensed"/>
                </a:endParaRPr>
              </a:p>
            </p:txBody>
          </p:sp>
        </p:grpSp>
      </p:grpSp>
      <p:grpSp>
        <p:nvGrpSpPr>
          <p:cNvPr id="1874" name="Google Shape;1874;p45"/>
          <p:cNvGrpSpPr/>
          <p:nvPr/>
        </p:nvGrpSpPr>
        <p:grpSpPr>
          <a:xfrm>
            <a:off x="8901331" y="3309316"/>
            <a:ext cx="2542415" cy="3479323"/>
            <a:chOff x="1349586" y="2894468"/>
            <a:chExt cx="1906811" cy="2609492"/>
          </a:xfrm>
        </p:grpSpPr>
        <p:sp>
          <p:nvSpPr>
            <p:cNvPr id="1875" name="Google Shape;1875;p45"/>
            <p:cNvSpPr txBox="1"/>
            <p:nvPr/>
          </p:nvSpPr>
          <p:spPr>
            <a:xfrm>
              <a:off x="1349586" y="3287969"/>
              <a:ext cx="1906811" cy="2215991"/>
            </a:xfrm>
            <a:prstGeom prst="rect">
              <a:avLst/>
            </a:prstGeom>
            <a:noFill/>
            <a:ln>
              <a:noFill/>
            </a:ln>
          </p:spPr>
          <p:txBody>
            <a:bodyPr spcFirstLastPara="1" wrap="square" lIns="0" tIns="0" rIns="0" bIns="0" anchor="t" anchorCtr="0">
              <a:spAutoFit/>
            </a:bodyPr>
            <a:lstStyle/>
            <a:p>
              <a:pPr marL="228611" indent="-228611" algn="ctr">
                <a:buFont typeface="Arial" panose="020B0604020202020204" pitchFamily="34" charset="0"/>
                <a:buChar char="•"/>
              </a:pPr>
              <a:r>
                <a:rPr lang="es-ES" sz="1600" dirty="0">
                  <a:solidFill>
                    <a:schemeClr val="accent1">
                      <a:lumMod val="20000"/>
                      <a:lumOff val="80000"/>
                    </a:schemeClr>
                  </a:solidFill>
                  <a:latin typeface="Roboto Condensed"/>
                  <a:ea typeface="Roboto Condensed"/>
                </a:rPr>
                <a:t>Los afiliados al ACCAI podrá escoger y trasladarse libremente entre entidades cada seis meses.</a:t>
              </a:r>
            </a:p>
            <a:p>
              <a:pPr marL="228611" indent="-228611" algn="ctr">
                <a:buFont typeface="Arial" panose="020B0604020202020204" pitchFamily="34" charset="0"/>
                <a:buChar char="•"/>
              </a:pPr>
              <a:endParaRPr lang="es-ES" sz="1600" dirty="0">
                <a:solidFill>
                  <a:schemeClr val="accent1">
                    <a:lumMod val="20000"/>
                    <a:lumOff val="80000"/>
                  </a:schemeClr>
                </a:solidFill>
                <a:latin typeface="Roboto Condensed"/>
                <a:ea typeface="Roboto Condensed"/>
              </a:endParaRPr>
            </a:p>
            <a:p>
              <a:pPr marL="228611" indent="-228611" algn="ctr">
                <a:buFont typeface="Arial" panose="020B0604020202020204" pitchFamily="34" charset="0"/>
                <a:buChar char="•"/>
              </a:pPr>
              <a:r>
                <a:rPr lang="es-ES" sz="1600" dirty="0">
                  <a:solidFill>
                    <a:schemeClr val="accent1">
                      <a:lumMod val="20000"/>
                      <a:lumOff val="80000"/>
                    </a:schemeClr>
                  </a:solidFill>
                  <a:latin typeface="Roboto Condensed"/>
                  <a:ea typeface="Roboto Condensed"/>
                </a:rPr>
                <a:t>Los que aplique ley 2381 al inicio de la vigencia, que este afiliado a un Fondo de Pensiones y que su IBC supere los 2,3 SMLMLV no es necesario que se cambie de entidad ACCAI.</a:t>
              </a:r>
            </a:p>
          </p:txBody>
        </p:sp>
        <p:sp>
          <p:nvSpPr>
            <p:cNvPr id="1876" name="Google Shape;1876;p45"/>
            <p:cNvSpPr/>
            <p:nvPr/>
          </p:nvSpPr>
          <p:spPr>
            <a:xfrm>
              <a:off x="1799274" y="2894468"/>
              <a:ext cx="1394021" cy="461624"/>
            </a:xfrm>
            <a:prstGeom prst="rect">
              <a:avLst/>
            </a:prstGeom>
            <a:noFill/>
            <a:ln>
              <a:noFill/>
            </a:ln>
          </p:spPr>
          <p:txBody>
            <a:bodyPr spcFirstLastPara="1" wrap="square" lIns="0" tIns="60933" rIns="121900" bIns="60933" anchor="t" anchorCtr="0">
              <a:spAutoFit/>
            </a:bodyPr>
            <a:lstStyle/>
            <a:p>
              <a:pPr algn="ctr"/>
              <a:r>
                <a:rPr lang="en-US" sz="1600" b="1" dirty="0">
                  <a:solidFill>
                    <a:schemeClr val="accent4"/>
                  </a:solidFill>
                  <a:latin typeface="Roboto Condensed"/>
                  <a:ea typeface="Roboto Condensed"/>
                  <a:sym typeface="Roboto Condensed"/>
                </a:rPr>
                <a:t>ART 19.TRASLADOS ACCAI</a:t>
              </a:r>
              <a:endParaRPr sz="2400" dirty="0"/>
            </a:p>
          </p:txBody>
        </p:sp>
      </p:grpSp>
      <p:sp>
        <p:nvSpPr>
          <p:cNvPr id="82" name="CuadroTexto 81">
            <a:extLst>
              <a:ext uri="{FF2B5EF4-FFF2-40B4-BE49-F238E27FC236}">
                <a16:creationId xmlns:a16="http://schemas.microsoft.com/office/drawing/2014/main" id="{0677460F-A9A7-4641-A029-23BB086B0C3D}"/>
              </a:ext>
            </a:extLst>
          </p:cNvPr>
          <p:cNvSpPr txBox="1"/>
          <p:nvPr/>
        </p:nvSpPr>
        <p:spPr>
          <a:xfrm>
            <a:off x="1418579" y="223937"/>
            <a:ext cx="9176787" cy="636071"/>
          </a:xfrm>
          <a:prstGeom prst="rect">
            <a:avLst/>
          </a:prstGeom>
          <a:noFill/>
          <a:ln>
            <a:noFill/>
          </a:ln>
        </p:spPr>
        <p:txBody>
          <a:bodyPr spcFirstLastPara="1" vert="horz" wrap="square" lIns="0" tIns="0" rIns="0" bIns="0" rtlCol="0" anchor="ctr" anchorCtr="0">
            <a:noAutofit/>
          </a:bodyPr>
          <a:lstStyle>
            <a:defPPr>
              <a:defRPr lang="en-US"/>
            </a:defPPr>
            <a:lvl1pPr marR="0" lvl="0" algn="ctr">
              <a:spcBef>
                <a:spcPts val="0"/>
              </a:spcBef>
              <a:spcAft>
                <a:spcPts val="0"/>
              </a:spcAft>
              <a:buClr>
                <a:srgbClr val="929292"/>
              </a:buClr>
              <a:buSzPts val="2800"/>
              <a:buFont typeface="Roboto Condensed"/>
              <a:buNone/>
              <a:defRPr sz="5600" b="1" i="0" u="none" strike="noStrike" cap="none">
                <a:solidFill>
                  <a:srgbClr val="462460"/>
                </a:solidFill>
                <a:latin typeface="Roboto Condensed"/>
                <a:ea typeface="Roboto Condensed"/>
                <a:cs typeface="Roboto Condensed"/>
              </a:defRPr>
            </a:lvl1pPr>
            <a:lvl2pPr lvl="1">
              <a:spcBef>
                <a:spcPts val="0"/>
              </a:spcBef>
              <a:spcAft>
                <a:spcPts val="0"/>
              </a:spcAft>
              <a:buSzPts val="1400"/>
              <a:buNone/>
              <a:defRPr sz="3600"/>
            </a:lvl2pPr>
            <a:lvl3pPr lvl="2">
              <a:spcBef>
                <a:spcPts val="0"/>
              </a:spcBef>
              <a:spcAft>
                <a:spcPts val="0"/>
              </a:spcAft>
              <a:buSzPts val="1400"/>
              <a:buNone/>
              <a:defRPr sz="3600"/>
            </a:lvl3pPr>
            <a:lvl4pPr lvl="3">
              <a:spcBef>
                <a:spcPts val="0"/>
              </a:spcBef>
              <a:spcAft>
                <a:spcPts val="0"/>
              </a:spcAft>
              <a:buSzPts val="1400"/>
              <a:buNone/>
              <a:defRPr sz="3600"/>
            </a:lvl4pPr>
            <a:lvl5pPr lvl="4">
              <a:spcBef>
                <a:spcPts val="0"/>
              </a:spcBef>
              <a:spcAft>
                <a:spcPts val="0"/>
              </a:spcAft>
              <a:buSzPts val="1400"/>
              <a:buNone/>
              <a:defRPr sz="3600"/>
            </a:lvl5pPr>
            <a:lvl6pPr lvl="5">
              <a:spcBef>
                <a:spcPts val="0"/>
              </a:spcBef>
              <a:spcAft>
                <a:spcPts val="0"/>
              </a:spcAft>
              <a:buSzPts val="1400"/>
              <a:buNone/>
              <a:defRPr sz="3600"/>
            </a:lvl6pPr>
            <a:lvl7pPr lvl="6">
              <a:spcBef>
                <a:spcPts val="0"/>
              </a:spcBef>
              <a:spcAft>
                <a:spcPts val="0"/>
              </a:spcAft>
              <a:buSzPts val="1400"/>
              <a:buNone/>
              <a:defRPr sz="3600"/>
            </a:lvl7pPr>
            <a:lvl8pPr lvl="7">
              <a:spcBef>
                <a:spcPts val="0"/>
              </a:spcBef>
              <a:spcAft>
                <a:spcPts val="0"/>
              </a:spcAft>
              <a:buSzPts val="1400"/>
              <a:buNone/>
              <a:defRPr sz="3600"/>
            </a:lvl8pPr>
            <a:lvl9pPr lvl="8">
              <a:spcBef>
                <a:spcPts val="0"/>
              </a:spcBef>
              <a:spcAft>
                <a:spcPts val="0"/>
              </a:spcAft>
              <a:buSzPts val="1400"/>
              <a:buNone/>
              <a:defRPr sz="3600"/>
            </a:lvl9pPr>
          </a:lstStyle>
          <a:p>
            <a:r>
              <a:rPr lang="es-ES" sz="3734" dirty="0">
                <a:solidFill>
                  <a:schemeClr val="accent1">
                    <a:lumMod val="20000"/>
                    <a:lumOff val="80000"/>
                  </a:schemeClr>
                </a:solidFill>
                <a:sym typeface="Roboto Condensed"/>
              </a:rPr>
              <a:t>PILAR CONTRIBUTIVO</a:t>
            </a:r>
            <a:endParaRPr lang="es-CO" sz="3734" dirty="0">
              <a:solidFill>
                <a:schemeClr val="accent1">
                  <a:lumMod val="20000"/>
                  <a:lumOff val="80000"/>
                </a:schemeClr>
              </a:solidFill>
              <a:sym typeface="Roboto Condensed"/>
            </a:endParaRPr>
          </a:p>
        </p:txBody>
      </p:sp>
      <p:sp>
        <p:nvSpPr>
          <p:cNvPr id="83" name="Google Shape;11738;p225">
            <a:extLst>
              <a:ext uri="{FF2B5EF4-FFF2-40B4-BE49-F238E27FC236}">
                <a16:creationId xmlns:a16="http://schemas.microsoft.com/office/drawing/2014/main" id="{94042D9D-3557-4C13-80F0-B5DF3A5736AB}"/>
              </a:ext>
            </a:extLst>
          </p:cNvPr>
          <p:cNvSpPr txBox="1">
            <a:spLocks/>
          </p:cNvSpPr>
          <p:nvPr/>
        </p:nvSpPr>
        <p:spPr>
          <a:xfrm>
            <a:off x="1640669" y="824274"/>
            <a:ext cx="8208804" cy="340335"/>
          </a:xfrm>
          <a:prstGeom prst="rect">
            <a:avLst/>
          </a:prstGeom>
          <a:noFill/>
          <a:ln>
            <a:noFill/>
          </a:ln>
        </p:spPr>
        <p:txBody>
          <a:bodyPr spcFirstLastPara="1" vert="horz" wrap="square" lIns="0" tIns="0" rIns="0" bIns="0" rtlCol="0" anchor="ctr" anchorCtr="0">
            <a:noAutofit/>
          </a:bodyPr>
          <a:lstStyle>
            <a:defPPr>
              <a:defRPr lang="en-US"/>
            </a:defPPr>
            <a:lvl1pPr marL="914400" marR="0" lvl="0" indent="-457200" algn="ctr">
              <a:spcBef>
                <a:spcPts val="0"/>
              </a:spcBef>
              <a:spcAft>
                <a:spcPts val="0"/>
              </a:spcAft>
              <a:buClr>
                <a:srgbClr val="929292"/>
              </a:buClr>
              <a:buSzPts val="2800"/>
              <a:buFont typeface="Roboto Condensed"/>
              <a:buNone/>
              <a:defRPr sz="3200" b="1" i="0" u="none" strike="noStrike" cap="none">
                <a:solidFill>
                  <a:srgbClr val="462460"/>
                </a:solidFill>
                <a:latin typeface="Roboto Condensed"/>
                <a:ea typeface="Roboto Condensed"/>
                <a:cs typeface="Roboto Condensed"/>
              </a:defRPr>
            </a:lvl1pPr>
            <a:lvl2pPr marL="1828800" marR="0" lvl="1" indent="-457200">
              <a:spcBef>
                <a:spcPts val="480"/>
              </a:spcBef>
              <a:spcAft>
                <a:spcPts val="0"/>
              </a:spcAft>
              <a:buClr>
                <a:schemeClr val="dk1"/>
              </a:buClr>
              <a:buSzPts val="1200"/>
              <a:buFont typeface="Arial"/>
              <a:buNone/>
              <a:defRPr sz="2400" b="0" i="0" u="none" strike="noStrike" cap="none">
                <a:solidFill>
                  <a:schemeClr val="dk1"/>
                </a:solidFill>
                <a:latin typeface="Roboto Condensed"/>
                <a:ea typeface="Roboto Condensed"/>
                <a:cs typeface="Roboto Condensed"/>
              </a:defRPr>
            </a:lvl2pPr>
            <a:lvl3pPr marL="2743200" marR="0" lvl="2" indent="-457200">
              <a:spcBef>
                <a:spcPts val="400"/>
              </a:spcBef>
              <a:spcAft>
                <a:spcPts val="0"/>
              </a:spcAft>
              <a:buClr>
                <a:schemeClr val="dk1"/>
              </a:buClr>
              <a:buSzPts val="1000"/>
              <a:buFont typeface="Arial"/>
              <a:buNone/>
              <a:defRPr sz="2000" b="0" i="0" u="none" strike="noStrike" cap="none">
                <a:solidFill>
                  <a:schemeClr val="dk1"/>
                </a:solidFill>
                <a:latin typeface="Roboto Condensed"/>
                <a:ea typeface="Roboto Condensed"/>
                <a:cs typeface="Roboto Condensed"/>
              </a:defRPr>
            </a:lvl3pPr>
            <a:lvl4pPr marL="3657600" marR="0" lvl="3" indent="-457200">
              <a:spcBef>
                <a:spcPts val="360"/>
              </a:spcBef>
              <a:spcAft>
                <a:spcPts val="0"/>
              </a:spcAft>
              <a:buClr>
                <a:schemeClr val="dk1"/>
              </a:buClr>
              <a:buSzPts val="900"/>
              <a:buFont typeface="Arial"/>
              <a:buNone/>
              <a:defRPr b="0" i="0" u="none" strike="noStrike" cap="none">
                <a:solidFill>
                  <a:schemeClr val="dk1"/>
                </a:solidFill>
                <a:latin typeface="Roboto Condensed"/>
                <a:ea typeface="Roboto Condensed"/>
                <a:cs typeface="Roboto Condensed"/>
              </a:defRPr>
            </a:lvl4pPr>
            <a:lvl5pPr marL="4572000" marR="0" lvl="4" indent="-457200">
              <a:spcBef>
                <a:spcPts val="360"/>
              </a:spcBef>
              <a:spcAft>
                <a:spcPts val="0"/>
              </a:spcAft>
              <a:buClr>
                <a:schemeClr val="dk1"/>
              </a:buClr>
              <a:buSzPts val="900"/>
              <a:buFont typeface="Arial"/>
              <a:buNone/>
              <a:defRPr b="0" i="0" u="none" strike="noStrike" cap="none">
                <a:solidFill>
                  <a:schemeClr val="dk1"/>
                </a:solidFill>
                <a:latin typeface="Roboto Condensed"/>
                <a:ea typeface="Roboto Condensed"/>
                <a:cs typeface="Roboto Condensed"/>
              </a:defRPr>
            </a:lvl5pPr>
            <a:lvl6pPr marL="5486400" marR="0" lvl="5" indent="-457200">
              <a:spcBef>
                <a:spcPts val="360"/>
              </a:spcBef>
              <a:spcAft>
                <a:spcPts val="0"/>
              </a:spcAft>
              <a:buClr>
                <a:schemeClr val="dk1"/>
              </a:buClr>
              <a:buSzPts val="900"/>
              <a:buFont typeface="Arial"/>
              <a:buNone/>
              <a:defRPr b="0" i="0" u="none" strike="noStrike" cap="none">
                <a:solidFill>
                  <a:schemeClr val="dk1"/>
                </a:solidFill>
                <a:latin typeface="Roboto Condensed"/>
                <a:ea typeface="Roboto Condensed"/>
                <a:cs typeface="Roboto Condensed"/>
              </a:defRPr>
            </a:lvl6pPr>
            <a:lvl7pPr marL="6400800" marR="0" lvl="6" indent="-457200">
              <a:spcBef>
                <a:spcPts val="360"/>
              </a:spcBef>
              <a:spcAft>
                <a:spcPts val="0"/>
              </a:spcAft>
              <a:buClr>
                <a:schemeClr val="dk1"/>
              </a:buClr>
              <a:buSzPts val="900"/>
              <a:buFont typeface="Arial"/>
              <a:buNone/>
              <a:defRPr b="0" i="0" u="none" strike="noStrike" cap="none">
                <a:solidFill>
                  <a:schemeClr val="dk1"/>
                </a:solidFill>
                <a:latin typeface="Roboto Condensed"/>
                <a:ea typeface="Roboto Condensed"/>
                <a:cs typeface="Roboto Condensed"/>
              </a:defRPr>
            </a:lvl7pPr>
            <a:lvl8pPr marL="7315200" marR="0" lvl="7" indent="-457200">
              <a:spcBef>
                <a:spcPts val="360"/>
              </a:spcBef>
              <a:spcAft>
                <a:spcPts val="0"/>
              </a:spcAft>
              <a:buClr>
                <a:schemeClr val="dk1"/>
              </a:buClr>
              <a:buSzPts val="900"/>
              <a:buFont typeface="Arial"/>
              <a:buNone/>
              <a:defRPr b="0" i="0" u="none" strike="noStrike" cap="none">
                <a:solidFill>
                  <a:schemeClr val="dk1"/>
                </a:solidFill>
                <a:latin typeface="Roboto Condensed"/>
                <a:ea typeface="Roboto Condensed"/>
                <a:cs typeface="Roboto Condensed"/>
              </a:defRPr>
            </a:lvl8pPr>
            <a:lvl9pPr marL="8229600" marR="0" lvl="8" indent="-457200">
              <a:spcBef>
                <a:spcPts val="360"/>
              </a:spcBef>
              <a:spcAft>
                <a:spcPts val="0"/>
              </a:spcAft>
              <a:buClr>
                <a:schemeClr val="dk1"/>
              </a:buClr>
              <a:buSzPts val="900"/>
              <a:buFont typeface="Arial"/>
              <a:buNone/>
              <a:defRPr b="0" i="0" u="none" strike="noStrike" cap="none">
                <a:solidFill>
                  <a:schemeClr val="dk1"/>
                </a:solidFill>
                <a:latin typeface="Roboto Condensed"/>
                <a:ea typeface="Roboto Condensed"/>
                <a:cs typeface="Roboto Condensed"/>
              </a:defRPr>
            </a:lvl9pPr>
          </a:lstStyle>
          <a:p>
            <a:r>
              <a:rPr lang="en-US" sz="2133" dirty="0">
                <a:solidFill>
                  <a:schemeClr val="accent1">
                    <a:lumMod val="20000"/>
                    <a:lumOff val="80000"/>
                  </a:schemeClr>
                </a:solidFill>
                <a:sym typeface="Roboto Condensed"/>
              </a:rPr>
              <a:t>PARTICULARIDADES</a:t>
            </a:r>
          </a:p>
        </p:txBody>
      </p:sp>
      <p:pic>
        <p:nvPicPr>
          <p:cNvPr id="2" name="Picture 38" descr="Ilustración de Anciano Con Bastón Icono En Blanco Y Negro Vector Fondos y  más Vectores Libres de Derechos de Bastón - Accesorio personal - iStock">
            <a:extLst>
              <a:ext uri="{FF2B5EF4-FFF2-40B4-BE49-F238E27FC236}">
                <a16:creationId xmlns:a16="http://schemas.microsoft.com/office/drawing/2014/main" id="{8F7A8262-97F2-3B6D-2A26-A91D3B7DD85D}"/>
              </a:ext>
            </a:extLst>
          </p:cNvPr>
          <p:cNvPicPr>
            <a:picLocks noChangeAspect="1" noChangeArrowheads="1"/>
          </p:cNvPicPr>
          <p:nvPr/>
        </p:nvPicPr>
        <p:blipFill rotWithShape="1">
          <a:blip r:embed="rId4">
            <a:clrChange>
              <a:clrFrom>
                <a:srgbClr val="1C1C1C"/>
              </a:clrFrom>
              <a:clrTo>
                <a:srgbClr val="1C1C1C">
                  <a:alpha val="0"/>
                </a:srgbClr>
              </a:clrTo>
            </a:clrChange>
            <a:extLst>
              <a:ext uri="{28A0092B-C50C-407E-A947-70E740481C1C}">
                <a14:useLocalDpi xmlns:a14="http://schemas.microsoft.com/office/drawing/2010/main" val="0"/>
              </a:ext>
            </a:extLst>
          </a:blip>
          <a:srcRect l="67155" t="7021" r="16249" b="14476"/>
          <a:stretch/>
        </p:blipFill>
        <p:spPr bwMode="auto">
          <a:xfrm>
            <a:off x="1574442" y="1563088"/>
            <a:ext cx="422163" cy="100402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oogle Shape;5586;p113">
            <a:extLst>
              <a:ext uri="{FF2B5EF4-FFF2-40B4-BE49-F238E27FC236}">
                <a16:creationId xmlns:a16="http://schemas.microsoft.com/office/drawing/2014/main" id="{8D0B817A-0D9F-7DEB-EAD2-EEFE20300250}"/>
              </a:ext>
            </a:extLst>
          </p:cNvPr>
          <p:cNvGrpSpPr/>
          <p:nvPr/>
        </p:nvGrpSpPr>
        <p:grpSpPr>
          <a:xfrm>
            <a:off x="4236354" y="1814665"/>
            <a:ext cx="651990" cy="615500"/>
            <a:chOff x="5086350" y="1608138"/>
            <a:chExt cx="473075" cy="469900"/>
          </a:xfrm>
        </p:grpSpPr>
        <p:sp>
          <p:nvSpPr>
            <p:cNvPr id="4" name="Google Shape;5587;p113">
              <a:extLst>
                <a:ext uri="{FF2B5EF4-FFF2-40B4-BE49-F238E27FC236}">
                  <a16:creationId xmlns:a16="http://schemas.microsoft.com/office/drawing/2014/main" id="{129645E3-ED08-6E86-371B-35F0CE254EB0}"/>
                </a:ext>
              </a:extLst>
            </p:cNvPr>
            <p:cNvSpPr/>
            <p:nvPr/>
          </p:nvSpPr>
          <p:spPr>
            <a:xfrm>
              <a:off x="5086350" y="1608138"/>
              <a:ext cx="473075" cy="469900"/>
            </a:xfrm>
            <a:custGeom>
              <a:avLst/>
              <a:gdLst/>
              <a:ahLst/>
              <a:cxnLst/>
              <a:rect l="l" t="t" r="r" b="b"/>
              <a:pathLst>
                <a:path w="264" h="262" extrusionOk="0">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solidFill>
              <a:schemeClr val="l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5" name="Google Shape;5588;p113">
              <a:extLst>
                <a:ext uri="{FF2B5EF4-FFF2-40B4-BE49-F238E27FC236}">
                  <a16:creationId xmlns:a16="http://schemas.microsoft.com/office/drawing/2014/main" id="{848AE694-57F3-BEFF-4AE5-FE0DC9CC2F83}"/>
                </a:ext>
              </a:extLst>
            </p:cNvPr>
            <p:cNvSpPr/>
            <p:nvPr/>
          </p:nvSpPr>
          <p:spPr>
            <a:xfrm>
              <a:off x="5340350" y="1858963"/>
              <a:ext cx="17463" cy="52388"/>
            </a:xfrm>
            <a:custGeom>
              <a:avLst/>
              <a:gdLst/>
              <a:ahLst/>
              <a:cxnLst/>
              <a:rect l="l" t="t" r="r" b="b"/>
              <a:pathLst>
                <a:path w="10" h="29" extrusionOk="0">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solidFill>
              <a:schemeClr val="l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6" name="Google Shape;5589;p113">
              <a:extLst>
                <a:ext uri="{FF2B5EF4-FFF2-40B4-BE49-F238E27FC236}">
                  <a16:creationId xmlns:a16="http://schemas.microsoft.com/office/drawing/2014/main" id="{296FEC62-8FDE-FD42-EEB4-153FDE52A7E4}"/>
                </a:ext>
              </a:extLst>
            </p:cNvPr>
            <p:cNvSpPr/>
            <p:nvPr/>
          </p:nvSpPr>
          <p:spPr>
            <a:xfrm>
              <a:off x="5132388" y="1654175"/>
              <a:ext cx="382588" cy="376238"/>
            </a:xfrm>
            <a:custGeom>
              <a:avLst/>
              <a:gdLst/>
              <a:ahLst/>
              <a:cxnLst/>
              <a:rect l="l" t="t" r="r" b="b"/>
              <a:pathLst>
                <a:path w="213" h="210" extrusionOk="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solidFill>
              <a:schemeClr val="l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7" name="Google Shape;5590;p113">
              <a:extLst>
                <a:ext uri="{FF2B5EF4-FFF2-40B4-BE49-F238E27FC236}">
                  <a16:creationId xmlns:a16="http://schemas.microsoft.com/office/drawing/2014/main" id="{5DC9D6F5-11B5-24E0-9EFB-27F1F1DED49E}"/>
                </a:ext>
              </a:extLst>
            </p:cNvPr>
            <p:cNvSpPr/>
            <p:nvPr/>
          </p:nvSpPr>
          <p:spPr>
            <a:xfrm>
              <a:off x="5295900" y="1765300"/>
              <a:ext cx="14288" cy="44450"/>
            </a:xfrm>
            <a:custGeom>
              <a:avLst/>
              <a:gdLst/>
              <a:ahLst/>
              <a:cxnLst/>
              <a:rect l="l" t="t" r="r" b="b"/>
              <a:pathLst>
                <a:path w="8" h="25" extrusionOk="0">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solidFill>
              <a:schemeClr val="l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grpSp>
      <p:grpSp>
        <p:nvGrpSpPr>
          <p:cNvPr id="12" name="Google Shape;6351;p128">
            <a:extLst>
              <a:ext uri="{FF2B5EF4-FFF2-40B4-BE49-F238E27FC236}">
                <a16:creationId xmlns:a16="http://schemas.microsoft.com/office/drawing/2014/main" id="{7C75A870-A765-BCA9-43F2-B54BC32D5962}"/>
              </a:ext>
            </a:extLst>
          </p:cNvPr>
          <p:cNvGrpSpPr/>
          <p:nvPr/>
        </p:nvGrpSpPr>
        <p:grpSpPr>
          <a:xfrm>
            <a:off x="7077322" y="1780819"/>
            <a:ext cx="564141" cy="633188"/>
            <a:chOff x="649288" y="2347912"/>
            <a:chExt cx="273050" cy="339725"/>
          </a:xfrm>
        </p:grpSpPr>
        <p:sp>
          <p:nvSpPr>
            <p:cNvPr id="13" name="Google Shape;6352;p128">
              <a:extLst>
                <a:ext uri="{FF2B5EF4-FFF2-40B4-BE49-F238E27FC236}">
                  <a16:creationId xmlns:a16="http://schemas.microsoft.com/office/drawing/2014/main" id="{E5C13464-B00B-215C-7294-93F8A4B88876}"/>
                </a:ext>
              </a:extLst>
            </p:cNvPr>
            <p:cNvSpPr/>
            <p:nvPr/>
          </p:nvSpPr>
          <p:spPr>
            <a:xfrm>
              <a:off x="727075" y="2487612"/>
              <a:ext cx="117475" cy="115888"/>
            </a:xfrm>
            <a:custGeom>
              <a:avLst/>
              <a:gdLst/>
              <a:ahLst/>
              <a:cxnLst/>
              <a:rect l="l" t="t" r="r" b="b"/>
              <a:pathLst>
                <a:path w="51" h="50" extrusionOk="0">
                  <a:moveTo>
                    <a:pt x="28" y="38"/>
                  </a:moveTo>
                  <a:cubicBezTo>
                    <a:pt x="28" y="38"/>
                    <a:pt x="27" y="38"/>
                    <a:pt x="27" y="38"/>
                  </a:cubicBezTo>
                  <a:cubicBezTo>
                    <a:pt x="27" y="41"/>
                    <a:pt x="27" y="41"/>
                    <a:pt x="27" y="41"/>
                  </a:cubicBezTo>
                  <a:cubicBezTo>
                    <a:pt x="27" y="41"/>
                    <a:pt x="27" y="42"/>
                    <a:pt x="26" y="42"/>
                  </a:cubicBezTo>
                  <a:cubicBezTo>
                    <a:pt x="25" y="42"/>
                    <a:pt x="25" y="42"/>
                    <a:pt x="25" y="42"/>
                  </a:cubicBezTo>
                  <a:cubicBezTo>
                    <a:pt x="24" y="42"/>
                    <a:pt x="23" y="41"/>
                    <a:pt x="23" y="41"/>
                  </a:cubicBezTo>
                  <a:cubicBezTo>
                    <a:pt x="23" y="38"/>
                    <a:pt x="23" y="38"/>
                    <a:pt x="23" y="38"/>
                  </a:cubicBezTo>
                  <a:cubicBezTo>
                    <a:pt x="23" y="38"/>
                    <a:pt x="23" y="38"/>
                    <a:pt x="23" y="38"/>
                  </a:cubicBezTo>
                  <a:cubicBezTo>
                    <a:pt x="23" y="38"/>
                    <a:pt x="19" y="37"/>
                    <a:pt x="18" y="36"/>
                  </a:cubicBezTo>
                  <a:cubicBezTo>
                    <a:pt x="17" y="36"/>
                    <a:pt x="17" y="36"/>
                    <a:pt x="17" y="35"/>
                  </a:cubicBezTo>
                  <a:cubicBezTo>
                    <a:pt x="18" y="33"/>
                    <a:pt x="18" y="33"/>
                    <a:pt x="18" y="33"/>
                  </a:cubicBezTo>
                  <a:cubicBezTo>
                    <a:pt x="18" y="33"/>
                    <a:pt x="18" y="32"/>
                    <a:pt x="19" y="32"/>
                  </a:cubicBezTo>
                  <a:cubicBezTo>
                    <a:pt x="19" y="32"/>
                    <a:pt x="19" y="32"/>
                    <a:pt x="19" y="32"/>
                  </a:cubicBezTo>
                  <a:cubicBezTo>
                    <a:pt x="20" y="32"/>
                    <a:pt x="22" y="34"/>
                    <a:pt x="25" y="34"/>
                  </a:cubicBezTo>
                  <a:cubicBezTo>
                    <a:pt x="27" y="34"/>
                    <a:pt x="29" y="33"/>
                    <a:pt x="29" y="31"/>
                  </a:cubicBezTo>
                  <a:cubicBezTo>
                    <a:pt x="29" y="29"/>
                    <a:pt x="28" y="28"/>
                    <a:pt x="25" y="26"/>
                  </a:cubicBezTo>
                  <a:cubicBezTo>
                    <a:pt x="21" y="25"/>
                    <a:pt x="17" y="23"/>
                    <a:pt x="17" y="19"/>
                  </a:cubicBezTo>
                  <a:cubicBezTo>
                    <a:pt x="17" y="15"/>
                    <a:pt x="20" y="13"/>
                    <a:pt x="23" y="12"/>
                  </a:cubicBezTo>
                  <a:cubicBezTo>
                    <a:pt x="23" y="12"/>
                    <a:pt x="24" y="12"/>
                    <a:pt x="24" y="11"/>
                  </a:cubicBezTo>
                  <a:cubicBezTo>
                    <a:pt x="24" y="9"/>
                    <a:pt x="24" y="9"/>
                    <a:pt x="24" y="9"/>
                  </a:cubicBezTo>
                  <a:cubicBezTo>
                    <a:pt x="24" y="8"/>
                    <a:pt x="24" y="7"/>
                    <a:pt x="25" y="7"/>
                  </a:cubicBezTo>
                  <a:cubicBezTo>
                    <a:pt x="26" y="7"/>
                    <a:pt x="26" y="7"/>
                    <a:pt x="26" y="7"/>
                  </a:cubicBezTo>
                  <a:cubicBezTo>
                    <a:pt x="27" y="7"/>
                    <a:pt x="28" y="8"/>
                    <a:pt x="28" y="9"/>
                  </a:cubicBezTo>
                  <a:cubicBezTo>
                    <a:pt x="28" y="11"/>
                    <a:pt x="28" y="11"/>
                    <a:pt x="28" y="11"/>
                  </a:cubicBezTo>
                  <a:cubicBezTo>
                    <a:pt x="28" y="11"/>
                    <a:pt x="28" y="11"/>
                    <a:pt x="28" y="11"/>
                  </a:cubicBezTo>
                  <a:cubicBezTo>
                    <a:pt x="28" y="11"/>
                    <a:pt x="31" y="12"/>
                    <a:pt x="32" y="13"/>
                  </a:cubicBezTo>
                  <a:cubicBezTo>
                    <a:pt x="33" y="13"/>
                    <a:pt x="33" y="13"/>
                    <a:pt x="33" y="14"/>
                  </a:cubicBezTo>
                  <a:cubicBezTo>
                    <a:pt x="32" y="16"/>
                    <a:pt x="32" y="16"/>
                    <a:pt x="32" y="16"/>
                  </a:cubicBezTo>
                  <a:cubicBezTo>
                    <a:pt x="32" y="16"/>
                    <a:pt x="32" y="17"/>
                    <a:pt x="31" y="17"/>
                  </a:cubicBezTo>
                  <a:cubicBezTo>
                    <a:pt x="31" y="17"/>
                    <a:pt x="31" y="16"/>
                    <a:pt x="30" y="16"/>
                  </a:cubicBezTo>
                  <a:cubicBezTo>
                    <a:pt x="30" y="16"/>
                    <a:pt x="28" y="15"/>
                    <a:pt x="26" y="15"/>
                  </a:cubicBezTo>
                  <a:cubicBezTo>
                    <a:pt x="23" y="15"/>
                    <a:pt x="22" y="17"/>
                    <a:pt x="22" y="18"/>
                  </a:cubicBezTo>
                  <a:cubicBezTo>
                    <a:pt x="22" y="20"/>
                    <a:pt x="23" y="21"/>
                    <a:pt x="27" y="22"/>
                  </a:cubicBezTo>
                  <a:cubicBezTo>
                    <a:pt x="32" y="24"/>
                    <a:pt x="34" y="27"/>
                    <a:pt x="34" y="30"/>
                  </a:cubicBezTo>
                  <a:cubicBezTo>
                    <a:pt x="34" y="34"/>
                    <a:pt x="32" y="37"/>
                    <a:pt x="28" y="38"/>
                  </a:cubicBezTo>
                  <a:moveTo>
                    <a:pt x="25" y="0"/>
                  </a:moveTo>
                  <a:cubicBezTo>
                    <a:pt x="12" y="0"/>
                    <a:pt x="0" y="11"/>
                    <a:pt x="0" y="25"/>
                  </a:cubicBezTo>
                  <a:cubicBezTo>
                    <a:pt x="0" y="39"/>
                    <a:pt x="12" y="50"/>
                    <a:pt x="25" y="50"/>
                  </a:cubicBezTo>
                  <a:cubicBezTo>
                    <a:pt x="39" y="50"/>
                    <a:pt x="51" y="39"/>
                    <a:pt x="51" y="25"/>
                  </a:cubicBezTo>
                  <a:cubicBezTo>
                    <a:pt x="51" y="11"/>
                    <a:pt x="39" y="0"/>
                    <a:pt x="25" y="0"/>
                  </a:cubicBezTo>
                </a:path>
              </a:pathLst>
            </a:custGeom>
            <a:solidFill>
              <a:schemeClr val="l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14" name="Google Shape;6353;p128">
              <a:extLst>
                <a:ext uri="{FF2B5EF4-FFF2-40B4-BE49-F238E27FC236}">
                  <a16:creationId xmlns:a16="http://schemas.microsoft.com/office/drawing/2014/main" id="{8BB1C73A-40C7-B2C3-2C79-57544BE4631E}"/>
                </a:ext>
              </a:extLst>
            </p:cNvPr>
            <p:cNvSpPr/>
            <p:nvPr/>
          </p:nvSpPr>
          <p:spPr>
            <a:xfrm>
              <a:off x="649288" y="2347912"/>
              <a:ext cx="273050" cy="339725"/>
            </a:xfrm>
            <a:custGeom>
              <a:avLst/>
              <a:gdLst/>
              <a:ahLst/>
              <a:cxnLst/>
              <a:rect l="l" t="t" r="r" b="b"/>
              <a:pathLst>
                <a:path w="119" h="148" extrusionOk="0">
                  <a:moveTo>
                    <a:pt x="59" y="118"/>
                  </a:moveTo>
                  <a:cubicBezTo>
                    <a:pt x="41" y="118"/>
                    <a:pt x="27" y="104"/>
                    <a:pt x="27" y="86"/>
                  </a:cubicBezTo>
                  <a:cubicBezTo>
                    <a:pt x="27" y="68"/>
                    <a:pt x="41" y="53"/>
                    <a:pt x="59" y="53"/>
                  </a:cubicBezTo>
                  <a:cubicBezTo>
                    <a:pt x="78" y="53"/>
                    <a:pt x="92" y="68"/>
                    <a:pt x="92" y="86"/>
                  </a:cubicBezTo>
                  <a:cubicBezTo>
                    <a:pt x="92" y="104"/>
                    <a:pt x="78" y="118"/>
                    <a:pt x="59" y="118"/>
                  </a:cubicBezTo>
                  <a:moveTo>
                    <a:pt x="76" y="27"/>
                  </a:moveTo>
                  <a:cubicBezTo>
                    <a:pt x="76" y="26"/>
                    <a:pt x="75" y="26"/>
                    <a:pt x="76" y="25"/>
                  </a:cubicBezTo>
                  <a:cubicBezTo>
                    <a:pt x="90" y="8"/>
                    <a:pt x="90" y="8"/>
                    <a:pt x="90" y="8"/>
                  </a:cubicBezTo>
                  <a:cubicBezTo>
                    <a:pt x="94" y="4"/>
                    <a:pt x="92" y="0"/>
                    <a:pt x="87" y="0"/>
                  </a:cubicBezTo>
                  <a:cubicBezTo>
                    <a:pt x="32" y="0"/>
                    <a:pt x="32" y="0"/>
                    <a:pt x="32" y="0"/>
                  </a:cubicBezTo>
                  <a:cubicBezTo>
                    <a:pt x="27" y="0"/>
                    <a:pt x="25" y="4"/>
                    <a:pt x="29" y="8"/>
                  </a:cubicBezTo>
                  <a:cubicBezTo>
                    <a:pt x="43" y="25"/>
                    <a:pt x="43" y="25"/>
                    <a:pt x="43" y="25"/>
                  </a:cubicBezTo>
                  <a:cubicBezTo>
                    <a:pt x="44" y="26"/>
                    <a:pt x="43" y="27"/>
                    <a:pt x="42" y="27"/>
                  </a:cubicBezTo>
                  <a:cubicBezTo>
                    <a:pt x="18" y="40"/>
                    <a:pt x="0" y="78"/>
                    <a:pt x="0" y="104"/>
                  </a:cubicBezTo>
                  <a:cubicBezTo>
                    <a:pt x="0" y="137"/>
                    <a:pt x="27" y="148"/>
                    <a:pt x="59" y="148"/>
                  </a:cubicBezTo>
                  <a:cubicBezTo>
                    <a:pt x="92" y="148"/>
                    <a:pt x="119" y="137"/>
                    <a:pt x="119" y="104"/>
                  </a:cubicBezTo>
                  <a:cubicBezTo>
                    <a:pt x="119" y="77"/>
                    <a:pt x="101" y="40"/>
                    <a:pt x="76" y="27"/>
                  </a:cubicBezTo>
                </a:path>
              </a:pathLst>
            </a:custGeom>
            <a:solidFill>
              <a:schemeClr val="l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grpSp>
      <p:sp>
        <p:nvSpPr>
          <p:cNvPr id="15" name="Google Shape;6481;p130">
            <a:extLst>
              <a:ext uri="{FF2B5EF4-FFF2-40B4-BE49-F238E27FC236}">
                <a16:creationId xmlns:a16="http://schemas.microsoft.com/office/drawing/2014/main" id="{459315AE-E2F7-9251-B61D-C9EB9BAD5E3B}"/>
              </a:ext>
            </a:extLst>
          </p:cNvPr>
          <p:cNvSpPr/>
          <p:nvPr/>
        </p:nvSpPr>
        <p:spPr>
          <a:xfrm>
            <a:off x="10172539" y="1919535"/>
            <a:ext cx="676535" cy="508000"/>
          </a:xfrm>
          <a:custGeom>
            <a:avLst/>
            <a:gdLst/>
            <a:ahLst/>
            <a:cxnLst/>
            <a:rect l="l" t="t" r="r" b="b"/>
            <a:pathLst>
              <a:path w="68" h="68" extrusionOk="0">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pic>
        <p:nvPicPr>
          <p:cNvPr id="56" name="Imagen 55">
            <a:extLst>
              <a:ext uri="{FF2B5EF4-FFF2-40B4-BE49-F238E27FC236}">
                <a16:creationId xmlns:a16="http://schemas.microsoft.com/office/drawing/2014/main" id="{4D9E31DC-30C6-4A74-BA16-8B8559D77BFA}"/>
              </a:ext>
            </a:extLst>
          </p:cNvPr>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10640537" y="12325"/>
            <a:ext cx="1587500" cy="1353913"/>
          </a:xfrm>
          <a:prstGeom prst="rect">
            <a:avLst/>
          </a:prstGeom>
        </p:spPr>
      </p:pic>
      <p:sp>
        <p:nvSpPr>
          <p:cNvPr id="57" name="Freeform 3">
            <a:extLst>
              <a:ext uri="{FF2B5EF4-FFF2-40B4-BE49-F238E27FC236}">
                <a16:creationId xmlns:a16="http://schemas.microsoft.com/office/drawing/2014/main" id="{0D27DDE8-934F-4918-AF9D-511DD027F6D2}"/>
              </a:ext>
            </a:extLst>
          </p:cNvPr>
          <p:cNvSpPr/>
          <p:nvPr/>
        </p:nvSpPr>
        <p:spPr>
          <a:xfrm>
            <a:off x="10998" y="48188"/>
            <a:ext cx="1518626" cy="831103"/>
          </a:xfrm>
          <a:custGeom>
            <a:avLst/>
            <a:gdLst/>
            <a:ahLst/>
            <a:cxnLst/>
            <a:rect l="l" t="t" r="r" b="b"/>
            <a:pathLst>
              <a:path w="2277939" h="1246654">
                <a:moveTo>
                  <a:pt x="0" y="0"/>
                </a:moveTo>
                <a:lnTo>
                  <a:pt x="2277940" y="0"/>
                </a:lnTo>
                <a:lnTo>
                  <a:pt x="2277940" y="1246654"/>
                </a:lnTo>
                <a:lnTo>
                  <a:pt x="0" y="124665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extLst>
      <p:ext uri="{BB962C8B-B14F-4D97-AF65-F5344CB8AC3E}">
        <p14:creationId xmlns:p14="http://schemas.microsoft.com/office/powerpoint/2010/main" val="3510853365"/>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37"/>
                                        </p:tgtEl>
                                        <p:attrNameLst>
                                          <p:attrName>style.visibility</p:attrName>
                                        </p:attrNameLst>
                                      </p:cBhvr>
                                      <p:to>
                                        <p:strVal val="visible"/>
                                      </p:to>
                                    </p:set>
                                    <p:animEffect transition="in" filter="fade">
                                      <p:cBhvr>
                                        <p:cTn id="7" dur="500"/>
                                        <p:tgtEl>
                                          <p:spTgt spid="183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847"/>
                                        </p:tgtEl>
                                        <p:attrNameLst>
                                          <p:attrName>style.visibility</p:attrName>
                                        </p:attrNameLst>
                                      </p:cBhvr>
                                      <p:to>
                                        <p:strVal val="visible"/>
                                      </p:to>
                                    </p:set>
                                    <p:anim calcmode="lin" valueType="num">
                                      <p:cBhvr additive="base">
                                        <p:cTn id="11" dur="500"/>
                                        <p:tgtEl>
                                          <p:spTgt spid="1847"/>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50"/>
                                        </p:tgtEl>
                                        <p:attrNameLst>
                                          <p:attrName>style.visibility</p:attrName>
                                        </p:attrNameLst>
                                      </p:cBhvr>
                                      <p:to>
                                        <p:strVal val="visible"/>
                                      </p:to>
                                    </p:set>
                                    <p:animEffect transition="in" filter="fade">
                                      <p:cBhvr>
                                        <p:cTn id="15" dur="500"/>
                                        <p:tgtEl>
                                          <p:spTgt spid="1850"/>
                                        </p:tgtEl>
                                      </p:cBhvr>
                                    </p:animEffect>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1856"/>
                                        </p:tgtEl>
                                        <p:attrNameLst>
                                          <p:attrName>style.visibility</p:attrName>
                                        </p:attrNameLst>
                                      </p:cBhvr>
                                      <p:to>
                                        <p:strVal val="visible"/>
                                      </p:to>
                                    </p:set>
                                    <p:anim calcmode="lin" valueType="num">
                                      <p:cBhvr additive="base">
                                        <p:cTn id="19" dur="500"/>
                                        <p:tgtEl>
                                          <p:spTgt spid="185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859"/>
                                        </p:tgtEl>
                                        <p:attrNameLst>
                                          <p:attrName>style.visibility</p:attrName>
                                        </p:attrNameLst>
                                      </p:cBhvr>
                                      <p:to>
                                        <p:strVal val="visible"/>
                                      </p:to>
                                    </p:set>
                                    <p:animEffect transition="in" filter="fade">
                                      <p:cBhvr>
                                        <p:cTn id="23" dur="500"/>
                                        <p:tgtEl>
                                          <p:spTgt spid="1859"/>
                                        </p:tgtEl>
                                      </p:cBhvr>
                                    </p:animEffect>
                                  </p:childTnLst>
                                </p:cTn>
                              </p:par>
                            </p:childTnLst>
                          </p:cTn>
                        </p:par>
                        <p:par>
                          <p:cTn id="24" fill="hold">
                            <p:stCondLst>
                              <p:cond delay="2500"/>
                            </p:stCondLst>
                            <p:childTnLst>
                              <p:par>
                                <p:cTn id="25" presetID="2" presetClass="entr" presetSubtype="4" fill="hold" nodeType="afterEffect">
                                  <p:stCondLst>
                                    <p:cond delay="0"/>
                                  </p:stCondLst>
                                  <p:childTnLst>
                                    <p:set>
                                      <p:cBhvr>
                                        <p:cTn id="26" dur="1" fill="hold">
                                          <p:stCondLst>
                                            <p:cond delay="0"/>
                                          </p:stCondLst>
                                        </p:cTn>
                                        <p:tgtEl>
                                          <p:spTgt spid="1865"/>
                                        </p:tgtEl>
                                        <p:attrNameLst>
                                          <p:attrName>style.visibility</p:attrName>
                                        </p:attrNameLst>
                                      </p:cBhvr>
                                      <p:to>
                                        <p:strVal val="visible"/>
                                      </p:to>
                                    </p:set>
                                    <p:anim calcmode="lin" valueType="num">
                                      <p:cBhvr additive="base">
                                        <p:cTn id="27" dur="500"/>
                                        <p:tgtEl>
                                          <p:spTgt spid="1865"/>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868"/>
                                        </p:tgtEl>
                                        <p:attrNameLst>
                                          <p:attrName>style.visibility</p:attrName>
                                        </p:attrNameLst>
                                      </p:cBhvr>
                                      <p:to>
                                        <p:strVal val="visible"/>
                                      </p:to>
                                    </p:set>
                                    <p:animEffect transition="in" filter="fade">
                                      <p:cBhvr>
                                        <p:cTn id="31" dur="500"/>
                                        <p:tgtEl>
                                          <p:spTgt spid="1868"/>
                                        </p:tgtEl>
                                      </p:cBhvr>
                                    </p:animEffect>
                                  </p:childTnLst>
                                </p:cTn>
                              </p:par>
                            </p:childTnLst>
                          </p:cTn>
                        </p:par>
                        <p:par>
                          <p:cTn id="32" fill="hold">
                            <p:stCondLst>
                              <p:cond delay="3500"/>
                            </p:stCondLst>
                            <p:childTnLst>
                              <p:par>
                                <p:cTn id="33" presetID="2" presetClass="entr" presetSubtype="4" fill="hold" nodeType="afterEffect">
                                  <p:stCondLst>
                                    <p:cond delay="0"/>
                                  </p:stCondLst>
                                  <p:childTnLst>
                                    <p:set>
                                      <p:cBhvr>
                                        <p:cTn id="34" dur="1" fill="hold">
                                          <p:stCondLst>
                                            <p:cond delay="0"/>
                                          </p:stCondLst>
                                        </p:cTn>
                                        <p:tgtEl>
                                          <p:spTgt spid="1874"/>
                                        </p:tgtEl>
                                        <p:attrNameLst>
                                          <p:attrName>style.visibility</p:attrName>
                                        </p:attrNameLst>
                                      </p:cBhvr>
                                      <p:to>
                                        <p:strVal val="visible"/>
                                      </p:to>
                                    </p:set>
                                    <p:anim calcmode="lin" valueType="num">
                                      <p:cBhvr additive="base">
                                        <p:cTn id="35" dur="500"/>
                                        <p:tgtEl>
                                          <p:spTgt spid="1874"/>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23" presetClass="entr" presetSubtype="16"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p:tgtEl>
                                          <p:spTgt spid="3"/>
                                        </p:tgtEl>
                                        <p:attrNameLst>
                                          <p:attrName>ppt_w</p:attrName>
                                        </p:attrNameLst>
                                      </p:cBhvr>
                                      <p:tavLst>
                                        <p:tav tm="0">
                                          <p:val>
                                            <p:strVal val="0"/>
                                          </p:val>
                                        </p:tav>
                                        <p:tav tm="100000">
                                          <p:val>
                                            <p:strVal val="#ppt_w"/>
                                          </p:val>
                                        </p:tav>
                                      </p:tavLst>
                                    </p:anim>
                                    <p:anim calcmode="lin" valueType="num">
                                      <p:cBhvr additive="base">
                                        <p:cTn id="40" dur="500"/>
                                        <p:tgtEl>
                                          <p:spTgt spid="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3"/>
        <p:cNvGrpSpPr/>
        <p:nvPr/>
      </p:nvGrpSpPr>
      <p:grpSpPr>
        <a:xfrm>
          <a:off x="0" y="0"/>
          <a:ext cx="0" cy="0"/>
          <a:chOff x="0" y="0"/>
          <a:chExt cx="0" cy="0"/>
        </a:xfrm>
      </p:grpSpPr>
      <p:sp>
        <p:nvSpPr>
          <p:cNvPr id="64" name="Freeform 2">
            <a:extLst>
              <a:ext uri="{FF2B5EF4-FFF2-40B4-BE49-F238E27FC236}">
                <a16:creationId xmlns:a16="http://schemas.microsoft.com/office/drawing/2014/main" id="{F5341CA0-ADCD-40F1-8B4A-20F6C9CBDEAD}"/>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grpSp>
        <p:nvGrpSpPr>
          <p:cNvPr id="1794" name="Google Shape;1794;p44"/>
          <p:cNvGrpSpPr/>
          <p:nvPr/>
        </p:nvGrpSpPr>
        <p:grpSpPr>
          <a:xfrm>
            <a:off x="614667" y="1384640"/>
            <a:ext cx="1411291" cy="1411291"/>
            <a:chOff x="958033" y="1865707"/>
            <a:chExt cx="1134668" cy="1134668"/>
          </a:xfrm>
        </p:grpSpPr>
        <p:sp>
          <p:nvSpPr>
            <p:cNvPr id="1795" name="Google Shape;1795;p44"/>
            <p:cNvSpPr/>
            <p:nvPr/>
          </p:nvSpPr>
          <p:spPr>
            <a:xfrm>
              <a:off x="1069535" y="1977209"/>
              <a:ext cx="911664" cy="911664"/>
            </a:xfrm>
            <a:prstGeom prst="ellipse">
              <a:avLst/>
            </a:prstGeom>
            <a:solidFill>
              <a:schemeClr val="accent6">
                <a:lumMod val="75000"/>
              </a:schemeClr>
            </a:solidFill>
            <a:ln>
              <a:noFill/>
            </a:ln>
          </p:spPr>
          <p:txBody>
            <a:bodyPr spcFirstLastPara="1" wrap="square" lIns="121900" tIns="60933" rIns="121900" bIns="60933" anchor="ctr" anchorCtr="0">
              <a:noAutofit/>
            </a:bodyPr>
            <a:lstStyle/>
            <a:p>
              <a:pPr algn="ctr"/>
              <a:endParaRPr sz="5334">
                <a:solidFill>
                  <a:srgbClr val="113E5C"/>
                </a:solidFill>
                <a:latin typeface="Arial"/>
                <a:ea typeface="Arial"/>
                <a:cs typeface="Arial"/>
                <a:sym typeface="Arial"/>
              </a:endParaRPr>
            </a:p>
          </p:txBody>
        </p:sp>
        <p:sp>
          <p:nvSpPr>
            <p:cNvPr id="1796" name="Google Shape;1796;p44"/>
            <p:cNvSpPr/>
            <p:nvPr/>
          </p:nvSpPr>
          <p:spPr>
            <a:xfrm>
              <a:off x="958033" y="1865707"/>
              <a:ext cx="1134668" cy="1134668"/>
            </a:xfrm>
            <a:prstGeom prst="ellipse">
              <a:avLst/>
            </a:prstGeom>
            <a:noFill/>
            <a:ln w="25400" cap="flat" cmpd="sng">
              <a:solidFill>
                <a:schemeClr val="accent6">
                  <a:lumMod val="75000"/>
                </a:schemeClr>
              </a:solidFill>
              <a:prstDash val="solid"/>
              <a:round/>
              <a:headEnd type="none" w="sm" len="sm"/>
              <a:tailEnd type="none" w="sm" len="sm"/>
            </a:ln>
          </p:spPr>
          <p:txBody>
            <a:bodyPr spcFirstLastPara="1" wrap="square" lIns="121900" tIns="60933" rIns="121900" bIns="60933" anchor="ctr" anchorCtr="0">
              <a:noAutofit/>
            </a:bodyPr>
            <a:lstStyle/>
            <a:p>
              <a:pPr algn="ctr"/>
              <a:endParaRPr sz="5334">
                <a:solidFill>
                  <a:srgbClr val="113E5C"/>
                </a:solidFill>
                <a:latin typeface="Arial"/>
                <a:ea typeface="Arial"/>
                <a:cs typeface="Arial"/>
                <a:sym typeface="Arial"/>
              </a:endParaRPr>
            </a:p>
          </p:txBody>
        </p:sp>
      </p:grpSp>
      <p:grpSp>
        <p:nvGrpSpPr>
          <p:cNvPr id="1799" name="Google Shape;1799;p44"/>
          <p:cNvGrpSpPr/>
          <p:nvPr/>
        </p:nvGrpSpPr>
        <p:grpSpPr>
          <a:xfrm>
            <a:off x="237128" y="3191008"/>
            <a:ext cx="2150661" cy="3052251"/>
            <a:chOff x="1516565" y="2997601"/>
            <a:chExt cx="1612996" cy="2289188"/>
          </a:xfrm>
        </p:grpSpPr>
        <p:sp>
          <p:nvSpPr>
            <p:cNvPr id="1800" name="Google Shape;1800;p44"/>
            <p:cNvSpPr txBox="1"/>
            <p:nvPr/>
          </p:nvSpPr>
          <p:spPr>
            <a:xfrm>
              <a:off x="1516565" y="3440129"/>
              <a:ext cx="1612996" cy="1846660"/>
            </a:xfrm>
            <a:prstGeom prst="rect">
              <a:avLst/>
            </a:prstGeom>
            <a:noFill/>
            <a:ln>
              <a:noFill/>
            </a:ln>
          </p:spPr>
          <p:txBody>
            <a:bodyPr spcFirstLastPara="1" wrap="square" lIns="0" tIns="0" rIns="0" bIns="0" anchor="t" anchorCtr="0">
              <a:spAutoFit/>
            </a:bodyPr>
            <a:lstStyle/>
            <a:p>
              <a:pPr algn="ctr"/>
              <a:r>
                <a:rPr lang="es-ES" sz="1600" dirty="0">
                  <a:solidFill>
                    <a:schemeClr val="accent1">
                      <a:lumMod val="20000"/>
                      <a:lumOff val="80000"/>
                    </a:schemeClr>
                  </a:solidFill>
                  <a:latin typeface="Roboto Condensed"/>
                  <a:ea typeface="Roboto Condensed"/>
                </a:rPr>
                <a:t>Ingreso Base de Cotización Pensión de Vejez CPM: Promedio de los últimos 10 años o toda la vida laboral (Favorabilidad), indexados con el IPC anual generado por el  DANE.</a:t>
              </a:r>
            </a:p>
            <a:p>
              <a:pPr algn="ctr"/>
              <a:r>
                <a:rPr lang="en-US" sz="1600" dirty="0">
                  <a:solidFill>
                    <a:schemeClr val="accent1">
                      <a:lumMod val="20000"/>
                      <a:lumOff val="80000"/>
                    </a:schemeClr>
                  </a:solidFill>
                  <a:latin typeface="Roboto Condensed"/>
                  <a:ea typeface="Roboto Condensed"/>
                  <a:sym typeface="Roboto Condensed"/>
                </a:rPr>
                <a:t>Pension de I-M promedio de los ultimos 10 años</a:t>
              </a:r>
              <a:r>
                <a:rPr lang="en-US" sz="1600" dirty="0">
                  <a:solidFill>
                    <a:schemeClr val="bg1"/>
                  </a:solidFill>
                  <a:latin typeface="Roboto Condensed"/>
                  <a:ea typeface="Roboto Condensed"/>
                  <a:cs typeface="Roboto Condensed"/>
                  <a:sym typeface="Roboto Condensed"/>
                </a:rPr>
                <a:t>.</a:t>
              </a:r>
              <a:endParaRPr sz="1600" dirty="0">
                <a:solidFill>
                  <a:schemeClr val="bg1"/>
                </a:solidFill>
                <a:latin typeface="Roboto Condensed"/>
                <a:ea typeface="Roboto Condensed"/>
                <a:cs typeface="Roboto Condensed"/>
                <a:sym typeface="Roboto Condensed"/>
              </a:endParaRPr>
            </a:p>
          </p:txBody>
        </p:sp>
        <p:sp>
          <p:nvSpPr>
            <p:cNvPr id="1801" name="Google Shape;1801;p44"/>
            <p:cNvSpPr/>
            <p:nvPr/>
          </p:nvSpPr>
          <p:spPr>
            <a:xfrm>
              <a:off x="1861554" y="2997601"/>
              <a:ext cx="1046120" cy="338465"/>
            </a:xfrm>
            <a:prstGeom prst="rect">
              <a:avLst/>
            </a:prstGeom>
            <a:noFill/>
            <a:ln>
              <a:noFill/>
            </a:ln>
          </p:spPr>
          <p:txBody>
            <a:bodyPr spcFirstLastPara="1" wrap="square" lIns="0" tIns="60933" rIns="121900" bIns="60933" anchor="t" anchorCtr="0">
              <a:spAutoFit/>
            </a:bodyPr>
            <a:lstStyle/>
            <a:p>
              <a:pPr algn="ctr"/>
              <a:r>
                <a:rPr lang="en-US" sz="2133" b="1" dirty="0">
                  <a:solidFill>
                    <a:schemeClr val="accent6">
                      <a:lumMod val="75000"/>
                    </a:schemeClr>
                  </a:solidFill>
                  <a:latin typeface="Roboto Condensed"/>
                  <a:ea typeface="Roboto Condensed"/>
                  <a:sym typeface="Roboto Condensed"/>
                </a:rPr>
                <a:t>Art 32.IBL</a:t>
              </a:r>
              <a:endParaRPr sz="2133" dirty="0">
                <a:solidFill>
                  <a:schemeClr val="accent6">
                    <a:lumMod val="75000"/>
                  </a:schemeClr>
                </a:solidFill>
              </a:endParaRPr>
            </a:p>
          </p:txBody>
        </p:sp>
      </p:grpSp>
      <p:grpSp>
        <p:nvGrpSpPr>
          <p:cNvPr id="1802" name="Google Shape;1802;p44"/>
          <p:cNvGrpSpPr/>
          <p:nvPr/>
        </p:nvGrpSpPr>
        <p:grpSpPr>
          <a:xfrm>
            <a:off x="3147888" y="1408109"/>
            <a:ext cx="1411291" cy="1411291"/>
            <a:chOff x="958033" y="1865707"/>
            <a:chExt cx="1134668" cy="1134668"/>
          </a:xfrm>
          <a:solidFill>
            <a:schemeClr val="accent2">
              <a:lumMod val="75000"/>
            </a:schemeClr>
          </a:solidFill>
        </p:grpSpPr>
        <p:sp>
          <p:nvSpPr>
            <p:cNvPr id="1803" name="Google Shape;1803;p44"/>
            <p:cNvSpPr/>
            <p:nvPr/>
          </p:nvSpPr>
          <p:spPr>
            <a:xfrm>
              <a:off x="1069535" y="1977209"/>
              <a:ext cx="911664" cy="911664"/>
            </a:xfrm>
            <a:prstGeom prst="ellipse">
              <a:avLst/>
            </a:prstGeom>
            <a:grpFill/>
            <a:ln>
              <a:noFill/>
            </a:ln>
          </p:spPr>
          <p:txBody>
            <a:bodyPr spcFirstLastPara="1" wrap="square" lIns="121900" tIns="60933" rIns="121900" bIns="60933" anchor="ctr" anchorCtr="0">
              <a:noAutofit/>
            </a:bodyPr>
            <a:lstStyle/>
            <a:p>
              <a:pPr algn="ctr"/>
              <a:endParaRPr sz="5334">
                <a:solidFill>
                  <a:srgbClr val="113E5C"/>
                </a:solidFill>
                <a:latin typeface="Arial"/>
                <a:ea typeface="Arial"/>
                <a:cs typeface="Arial"/>
                <a:sym typeface="Arial"/>
              </a:endParaRPr>
            </a:p>
          </p:txBody>
        </p:sp>
        <p:sp>
          <p:nvSpPr>
            <p:cNvPr id="1804" name="Google Shape;1804;p44"/>
            <p:cNvSpPr/>
            <p:nvPr/>
          </p:nvSpPr>
          <p:spPr>
            <a:xfrm>
              <a:off x="958033" y="1865707"/>
              <a:ext cx="1134668" cy="1134668"/>
            </a:xfrm>
            <a:prstGeom prst="ellipse">
              <a:avLst/>
            </a:prstGeom>
            <a:grpFill/>
            <a:ln w="25400" cap="flat" cmpd="sng">
              <a:solidFill>
                <a:schemeClr val="accent2"/>
              </a:solidFill>
              <a:prstDash val="solid"/>
              <a:round/>
              <a:headEnd type="none" w="sm" len="sm"/>
              <a:tailEnd type="none" w="sm" len="sm"/>
            </a:ln>
          </p:spPr>
          <p:txBody>
            <a:bodyPr spcFirstLastPara="1" wrap="square" lIns="121900" tIns="60933" rIns="121900" bIns="60933" anchor="ctr" anchorCtr="0">
              <a:noAutofit/>
            </a:bodyPr>
            <a:lstStyle/>
            <a:p>
              <a:pPr algn="ctr"/>
              <a:endParaRPr sz="5334">
                <a:solidFill>
                  <a:srgbClr val="113E5C"/>
                </a:solidFill>
                <a:latin typeface="Arial"/>
                <a:ea typeface="Arial"/>
                <a:cs typeface="Arial"/>
                <a:sym typeface="Arial"/>
              </a:endParaRPr>
            </a:p>
          </p:txBody>
        </p:sp>
      </p:grpSp>
      <p:grpSp>
        <p:nvGrpSpPr>
          <p:cNvPr id="1805" name="Google Shape;1805;p44"/>
          <p:cNvGrpSpPr/>
          <p:nvPr/>
        </p:nvGrpSpPr>
        <p:grpSpPr>
          <a:xfrm>
            <a:off x="2435436" y="3125070"/>
            <a:ext cx="3136877" cy="3175494"/>
            <a:chOff x="1331918" y="2931582"/>
            <a:chExt cx="2352658" cy="2381620"/>
          </a:xfrm>
        </p:grpSpPr>
        <p:sp>
          <p:nvSpPr>
            <p:cNvPr id="1806" name="Google Shape;1806;p44"/>
            <p:cNvSpPr txBox="1"/>
            <p:nvPr/>
          </p:nvSpPr>
          <p:spPr>
            <a:xfrm>
              <a:off x="1638480" y="3466543"/>
              <a:ext cx="1612996" cy="1846659"/>
            </a:xfrm>
            <a:prstGeom prst="rect">
              <a:avLst/>
            </a:prstGeom>
            <a:noFill/>
            <a:ln>
              <a:noFill/>
            </a:ln>
          </p:spPr>
          <p:txBody>
            <a:bodyPr spcFirstLastPara="1" wrap="square" lIns="0" tIns="0" rIns="0" bIns="0" anchor="t" anchorCtr="0">
              <a:spAutoFit/>
            </a:bodyPr>
            <a:lstStyle/>
            <a:p>
              <a:pPr algn="ctr"/>
              <a:r>
                <a:rPr lang="es-ES" sz="1600" dirty="0">
                  <a:solidFill>
                    <a:schemeClr val="accent1">
                      <a:lumMod val="20000"/>
                      <a:lumOff val="80000"/>
                    </a:schemeClr>
                  </a:solidFill>
                  <a:latin typeface="Roboto Condensed"/>
                  <a:ea typeface="Roboto Condensed"/>
                </a:rPr>
                <a:t>Fondo de Ahorro del Pilar Contributivo, Se crea una cuenta especial administrada por el Banco de la Republica, su único fin es financiar las  pensiones del nuevo esquema de pilares contributivos a cargo CPM. </a:t>
              </a:r>
              <a:endParaRPr sz="1600" dirty="0">
                <a:solidFill>
                  <a:schemeClr val="accent1">
                    <a:lumMod val="20000"/>
                    <a:lumOff val="80000"/>
                  </a:schemeClr>
                </a:solidFill>
                <a:latin typeface="Roboto Condensed"/>
                <a:ea typeface="Roboto Condensed"/>
                <a:sym typeface="Roboto Condensed"/>
              </a:endParaRPr>
            </a:p>
          </p:txBody>
        </p:sp>
        <p:sp>
          <p:nvSpPr>
            <p:cNvPr id="1807" name="Google Shape;1807;p44"/>
            <p:cNvSpPr/>
            <p:nvPr/>
          </p:nvSpPr>
          <p:spPr>
            <a:xfrm>
              <a:off x="1331918" y="2931582"/>
              <a:ext cx="2352658" cy="584638"/>
            </a:xfrm>
            <a:prstGeom prst="rect">
              <a:avLst/>
            </a:prstGeom>
            <a:noFill/>
            <a:ln>
              <a:noFill/>
            </a:ln>
          </p:spPr>
          <p:txBody>
            <a:bodyPr spcFirstLastPara="1" wrap="square" lIns="0" tIns="60933" rIns="121900" bIns="60933" anchor="t" anchorCtr="0">
              <a:spAutoFit/>
            </a:bodyPr>
            <a:lstStyle/>
            <a:p>
              <a:pPr algn="ctr"/>
              <a:r>
                <a:rPr lang="en-US" sz="2133" b="1" dirty="0">
                  <a:solidFill>
                    <a:schemeClr val="accent2">
                      <a:lumMod val="75000"/>
                    </a:schemeClr>
                  </a:solidFill>
                  <a:latin typeface="Roboto Condensed"/>
                  <a:ea typeface="Roboto Condensed"/>
                  <a:sym typeface="Roboto Condensed"/>
                </a:rPr>
                <a:t>Art 92. FONDO </a:t>
              </a:r>
            </a:p>
            <a:p>
              <a:pPr algn="ctr"/>
              <a:r>
                <a:rPr lang="en-US" sz="2133" b="1" dirty="0">
                  <a:solidFill>
                    <a:schemeClr val="accent2">
                      <a:lumMod val="75000"/>
                    </a:schemeClr>
                  </a:solidFill>
                  <a:latin typeface="Roboto Condensed"/>
                  <a:ea typeface="Roboto Condensed"/>
                  <a:sym typeface="Roboto Condensed"/>
                </a:rPr>
                <a:t>DE AHORRO (FAPC)</a:t>
              </a:r>
              <a:endParaRPr sz="2133" dirty="0">
                <a:solidFill>
                  <a:schemeClr val="accent2">
                    <a:lumMod val="75000"/>
                  </a:schemeClr>
                </a:solidFill>
              </a:endParaRPr>
            </a:p>
          </p:txBody>
        </p:sp>
      </p:grpSp>
      <p:grpSp>
        <p:nvGrpSpPr>
          <p:cNvPr id="1808" name="Google Shape;1808;p44"/>
          <p:cNvGrpSpPr/>
          <p:nvPr/>
        </p:nvGrpSpPr>
        <p:grpSpPr>
          <a:xfrm>
            <a:off x="6226629" y="1376593"/>
            <a:ext cx="1411291" cy="1411291"/>
            <a:chOff x="958033" y="1865707"/>
            <a:chExt cx="1134668" cy="1134668"/>
          </a:xfrm>
        </p:grpSpPr>
        <p:sp>
          <p:nvSpPr>
            <p:cNvPr id="1809" name="Google Shape;1809;p44"/>
            <p:cNvSpPr/>
            <p:nvPr/>
          </p:nvSpPr>
          <p:spPr>
            <a:xfrm>
              <a:off x="1069535" y="1977209"/>
              <a:ext cx="911664" cy="911664"/>
            </a:xfrm>
            <a:prstGeom prst="ellipse">
              <a:avLst/>
            </a:prstGeom>
            <a:solidFill>
              <a:schemeClr val="accent3"/>
            </a:solidFill>
            <a:ln>
              <a:noFill/>
            </a:ln>
          </p:spPr>
          <p:txBody>
            <a:bodyPr spcFirstLastPara="1" wrap="square" lIns="121900" tIns="60933" rIns="121900" bIns="60933" anchor="ctr" anchorCtr="0">
              <a:noAutofit/>
            </a:bodyPr>
            <a:lstStyle/>
            <a:p>
              <a:pPr algn="ctr"/>
              <a:endParaRPr sz="5334">
                <a:solidFill>
                  <a:srgbClr val="113E5C"/>
                </a:solidFill>
                <a:latin typeface="Arial"/>
                <a:ea typeface="Arial"/>
                <a:cs typeface="Arial"/>
                <a:sym typeface="Arial"/>
              </a:endParaRPr>
            </a:p>
          </p:txBody>
        </p:sp>
        <p:sp>
          <p:nvSpPr>
            <p:cNvPr id="1810" name="Google Shape;1810;p44"/>
            <p:cNvSpPr/>
            <p:nvPr/>
          </p:nvSpPr>
          <p:spPr>
            <a:xfrm>
              <a:off x="958033" y="1865707"/>
              <a:ext cx="1134668" cy="1134668"/>
            </a:xfrm>
            <a:prstGeom prst="ellipse">
              <a:avLst/>
            </a:prstGeom>
            <a:noFill/>
            <a:ln w="25400" cap="flat" cmpd="sng">
              <a:solidFill>
                <a:schemeClr val="accent3"/>
              </a:solidFill>
              <a:prstDash val="solid"/>
              <a:round/>
              <a:headEnd type="none" w="sm" len="sm"/>
              <a:tailEnd type="none" w="sm" len="sm"/>
            </a:ln>
          </p:spPr>
          <p:txBody>
            <a:bodyPr spcFirstLastPara="1" wrap="square" lIns="121900" tIns="60933" rIns="121900" bIns="60933" anchor="ctr" anchorCtr="0">
              <a:noAutofit/>
            </a:bodyPr>
            <a:lstStyle/>
            <a:p>
              <a:pPr algn="ctr"/>
              <a:endParaRPr sz="5334">
                <a:solidFill>
                  <a:srgbClr val="113E5C"/>
                </a:solidFill>
                <a:latin typeface="Arial"/>
                <a:ea typeface="Arial"/>
                <a:cs typeface="Arial"/>
                <a:sym typeface="Arial"/>
              </a:endParaRPr>
            </a:p>
          </p:txBody>
        </p:sp>
      </p:grpSp>
      <p:grpSp>
        <p:nvGrpSpPr>
          <p:cNvPr id="1811" name="Google Shape;1811;p44"/>
          <p:cNvGrpSpPr/>
          <p:nvPr/>
        </p:nvGrpSpPr>
        <p:grpSpPr>
          <a:xfrm>
            <a:off x="5653982" y="3080641"/>
            <a:ext cx="2770218" cy="2716709"/>
            <a:chOff x="1566793" y="2919581"/>
            <a:chExt cx="1661994" cy="2037534"/>
          </a:xfrm>
        </p:grpSpPr>
        <p:sp>
          <p:nvSpPr>
            <p:cNvPr id="1812" name="Google Shape;1812;p44"/>
            <p:cNvSpPr txBox="1"/>
            <p:nvPr/>
          </p:nvSpPr>
          <p:spPr>
            <a:xfrm>
              <a:off x="1566793" y="3479786"/>
              <a:ext cx="1612996" cy="1477329"/>
            </a:xfrm>
            <a:prstGeom prst="rect">
              <a:avLst/>
            </a:prstGeom>
            <a:noFill/>
            <a:ln>
              <a:noFill/>
            </a:ln>
          </p:spPr>
          <p:txBody>
            <a:bodyPr spcFirstLastPara="1" wrap="square" lIns="0" tIns="0" rIns="0" bIns="0" anchor="t" anchorCtr="0">
              <a:spAutoFit/>
            </a:bodyPr>
            <a:lstStyle/>
            <a:p>
              <a:pPr algn="ctr"/>
              <a:r>
                <a:rPr lang="es-CO" sz="1600" b="1" dirty="0">
                  <a:solidFill>
                    <a:schemeClr val="accent1">
                      <a:lumMod val="20000"/>
                      <a:lumOff val="80000"/>
                    </a:schemeClr>
                  </a:solidFill>
                  <a:latin typeface="Roboto Condensed"/>
                  <a:ea typeface="Roboto Condensed"/>
                </a:rPr>
                <a:t>podrán acordar  </a:t>
              </a:r>
              <a:r>
                <a:rPr lang="es-CO" sz="1600" dirty="0">
                  <a:solidFill>
                    <a:schemeClr val="accent1">
                      <a:lumMod val="20000"/>
                      <a:lumOff val="80000"/>
                    </a:schemeClr>
                  </a:solidFill>
                  <a:latin typeface="Roboto Condensed"/>
                  <a:ea typeface="Roboto Condensed"/>
                </a:rPr>
                <a:t>entre en contratante y contratista que será responsabilidad del contratante realizar la cotización al sistema de protección social, el cual descontara de sus honorarios </a:t>
              </a:r>
              <a:r>
                <a:rPr lang="es-CO" sz="1600" dirty="0">
                  <a:solidFill>
                    <a:schemeClr val="accent2">
                      <a:lumMod val="60000"/>
                      <a:lumOff val="40000"/>
                    </a:schemeClr>
                  </a:solidFill>
                  <a:latin typeface="Roboto Condensed"/>
                  <a:ea typeface="Roboto Condensed"/>
                </a:rPr>
                <a:t>( Art 2,2,4,18,7 Decreto 0514/2025)</a:t>
              </a:r>
              <a:endParaRPr lang="es-ES" sz="1600" dirty="0">
                <a:solidFill>
                  <a:schemeClr val="accent2">
                    <a:lumMod val="60000"/>
                    <a:lumOff val="40000"/>
                  </a:schemeClr>
                </a:solidFill>
                <a:latin typeface="Roboto Condensed"/>
                <a:ea typeface="Roboto Condensed"/>
              </a:endParaRPr>
            </a:p>
          </p:txBody>
        </p:sp>
        <p:sp>
          <p:nvSpPr>
            <p:cNvPr id="1813" name="Google Shape;1813;p44"/>
            <p:cNvSpPr/>
            <p:nvPr/>
          </p:nvSpPr>
          <p:spPr>
            <a:xfrm>
              <a:off x="1711547" y="2919581"/>
              <a:ext cx="1517240" cy="584639"/>
            </a:xfrm>
            <a:prstGeom prst="rect">
              <a:avLst/>
            </a:prstGeom>
            <a:noFill/>
            <a:ln>
              <a:noFill/>
            </a:ln>
          </p:spPr>
          <p:txBody>
            <a:bodyPr spcFirstLastPara="1" wrap="square" lIns="0" tIns="60933" rIns="121900" bIns="60933" anchor="t" anchorCtr="0">
              <a:spAutoFit/>
            </a:bodyPr>
            <a:lstStyle/>
            <a:p>
              <a:pPr algn="ctr"/>
              <a:r>
                <a:rPr lang="en-US" sz="2133" b="1" dirty="0">
                  <a:solidFill>
                    <a:schemeClr val="accent3"/>
                  </a:solidFill>
                  <a:latin typeface="Roboto Condensed"/>
                  <a:ea typeface="Roboto Condensed"/>
                  <a:sym typeface="Roboto Condensed"/>
                </a:rPr>
                <a:t>Art 21TRABAJORES INDEPENDIENTES</a:t>
              </a:r>
              <a:endParaRPr sz="2133" dirty="0"/>
            </a:p>
          </p:txBody>
        </p:sp>
      </p:grpSp>
      <p:grpSp>
        <p:nvGrpSpPr>
          <p:cNvPr id="1814" name="Google Shape;1814;p44"/>
          <p:cNvGrpSpPr/>
          <p:nvPr/>
        </p:nvGrpSpPr>
        <p:grpSpPr>
          <a:xfrm>
            <a:off x="9502420" y="1408109"/>
            <a:ext cx="1411291" cy="1411291"/>
            <a:chOff x="958033" y="1865707"/>
            <a:chExt cx="1134668" cy="1134668"/>
          </a:xfrm>
        </p:grpSpPr>
        <p:sp>
          <p:nvSpPr>
            <p:cNvPr id="1815" name="Google Shape;1815;p44"/>
            <p:cNvSpPr/>
            <p:nvPr/>
          </p:nvSpPr>
          <p:spPr>
            <a:xfrm>
              <a:off x="1069535" y="1977209"/>
              <a:ext cx="911664" cy="911664"/>
            </a:xfrm>
            <a:prstGeom prst="ellipse">
              <a:avLst/>
            </a:prstGeom>
            <a:solidFill>
              <a:schemeClr val="accent4"/>
            </a:solidFill>
            <a:ln>
              <a:noFill/>
            </a:ln>
          </p:spPr>
          <p:txBody>
            <a:bodyPr spcFirstLastPara="1" wrap="square" lIns="121900" tIns="60933" rIns="121900" bIns="60933" anchor="ctr" anchorCtr="0">
              <a:noAutofit/>
            </a:bodyPr>
            <a:lstStyle/>
            <a:p>
              <a:pPr algn="ctr"/>
              <a:endParaRPr sz="5334">
                <a:solidFill>
                  <a:srgbClr val="113E5C"/>
                </a:solidFill>
                <a:latin typeface="Arial"/>
                <a:ea typeface="Arial"/>
                <a:cs typeface="Arial"/>
                <a:sym typeface="Arial"/>
              </a:endParaRPr>
            </a:p>
          </p:txBody>
        </p:sp>
        <p:sp>
          <p:nvSpPr>
            <p:cNvPr id="1816" name="Google Shape;1816;p44"/>
            <p:cNvSpPr/>
            <p:nvPr/>
          </p:nvSpPr>
          <p:spPr>
            <a:xfrm>
              <a:off x="958033" y="1865707"/>
              <a:ext cx="1134668" cy="1134668"/>
            </a:xfrm>
            <a:prstGeom prst="ellipse">
              <a:avLst/>
            </a:prstGeom>
            <a:noFill/>
            <a:ln w="25400" cap="flat" cmpd="sng">
              <a:solidFill>
                <a:schemeClr val="accent4"/>
              </a:solidFill>
              <a:prstDash val="solid"/>
              <a:round/>
              <a:headEnd type="none" w="sm" len="sm"/>
              <a:tailEnd type="none" w="sm" len="sm"/>
            </a:ln>
          </p:spPr>
          <p:txBody>
            <a:bodyPr spcFirstLastPara="1" wrap="square" lIns="121900" tIns="60933" rIns="121900" bIns="60933" anchor="ctr" anchorCtr="0">
              <a:noAutofit/>
            </a:bodyPr>
            <a:lstStyle/>
            <a:p>
              <a:pPr algn="ctr"/>
              <a:endParaRPr sz="5334">
                <a:solidFill>
                  <a:srgbClr val="113E5C"/>
                </a:solidFill>
                <a:latin typeface="Arial"/>
                <a:ea typeface="Arial"/>
                <a:cs typeface="Arial"/>
                <a:sym typeface="Arial"/>
              </a:endParaRPr>
            </a:p>
          </p:txBody>
        </p:sp>
      </p:grpSp>
      <p:grpSp>
        <p:nvGrpSpPr>
          <p:cNvPr id="1817" name="Google Shape;1817;p44"/>
          <p:cNvGrpSpPr/>
          <p:nvPr/>
        </p:nvGrpSpPr>
        <p:grpSpPr>
          <a:xfrm>
            <a:off x="8905183" y="3080644"/>
            <a:ext cx="3049691" cy="2978417"/>
            <a:chOff x="1562100" y="2873908"/>
            <a:chExt cx="1758832" cy="2233813"/>
          </a:xfrm>
        </p:grpSpPr>
        <p:sp>
          <p:nvSpPr>
            <p:cNvPr id="1818" name="Google Shape;1818;p44"/>
            <p:cNvSpPr txBox="1"/>
            <p:nvPr/>
          </p:nvSpPr>
          <p:spPr>
            <a:xfrm>
              <a:off x="1562100" y="3445728"/>
              <a:ext cx="1612996" cy="1661993"/>
            </a:xfrm>
            <a:prstGeom prst="rect">
              <a:avLst/>
            </a:prstGeom>
            <a:noFill/>
            <a:ln>
              <a:noFill/>
            </a:ln>
          </p:spPr>
          <p:txBody>
            <a:bodyPr spcFirstLastPara="1" wrap="square" lIns="0" tIns="0" rIns="0" bIns="0" anchor="t" anchorCtr="0">
              <a:spAutoFit/>
            </a:bodyPr>
            <a:lstStyle/>
            <a:p>
              <a:pPr algn="ctr"/>
              <a:r>
                <a:rPr lang="es-CO" sz="1600" dirty="0">
                  <a:solidFill>
                    <a:schemeClr val="accent1">
                      <a:lumMod val="20000"/>
                      <a:lumOff val="80000"/>
                    </a:schemeClr>
                  </a:solidFill>
                  <a:latin typeface="Roboto Condensed"/>
                  <a:ea typeface="Roboto Condensed"/>
                </a:rPr>
                <a:t>Las mujeres que tengan ingresos menores a 1smmlv y no cuenten con vinculo laboral, estén afiliadas como beneficiarias en salud o régimen subsidiario, podar realizar aportes al pilar contributivo por 1smmlv el cual será pagado por tercero sin realizar el aporte obligatorio a salud.</a:t>
              </a:r>
              <a:endParaRPr sz="1600" dirty="0">
                <a:solidFill>
                  <a:schemeClr val="accent1">
                    <a:lumMod val="20000"/>
                    <a:lumOff val="80000"/>
                  </a:schemeClr>
                </a:solidFill>
                <a:latin typeface="Roboto Condensed"/>
                <a:ea typeface="Roboto Condensed"/>
                <a:sym typeface="Roboto Condensed"/>
              </a:endParaRPr>
            </a:p>
          </p:txBody>
        </p:sp>
        <p:sp>
          <p:nvSpPr>
            <p:cNvPr id="1819" name="Google Shape;1819;p44"/>
            <p:cNvSpPr/>
            <p:nvPr/>
          </p:nvSpPr>
          <p:spPr>
            <a:xfrm>
              <a:off x="1577843" y="2873908"/>
              <a:ext cx="1743089" cy="584639"/>
            </a:xfrm>
            <a:prstGeom prst="rect">
              <a:avLst/>
            </a:prstGeom>
            <a:noFill/>
            <a:ln>
              <a:noFill/>
            </a:ln>
          </p:spPr>
          <p:txBody>
            <a:bodyPr spcFirstLastPara="1" wrap="square" lIns="0" tIns="60933" rIns="121900" bIns="60933" anchor="t" anchorCtr="0">
              <a:spAutoFit/>
            </a:bodyPr>
            <a:lstStyle/>
            <a:p>
              <a:pPr algn="ctr"/>
              <a:r>
                <a:rPr lang="en-US" sz="2133" b="1" dirty="0">
                  <a:solidFill>
                    <a:schemeClr val="accent4"/>
                  </a:solidFill>
                  <a:latin typeface="Roboto Condensed"/>
                  <a:ea typeface="Roboto Condensed"/>
                  <a:cs typeface="Roboto Condensed"/>
                  <a:sym typeface="Roboto Condensed"/>
                </a:rPr>
                <a:t>Art 21.Paragrafo 3 INGRESOS MENORES </a:t>
              </a:r>
              <a:endParaRPr lang="en-US" sz="2133" dirty="0"/>
            </a:p>
          </p:txBody>
        </p:sp>
      </p:grpSp>
      <p:grpSp>
        <p:nvGrpSpPr>
          <p:cNvPr id="2" name="Google Shape;2770;p59">
            <a:extLst>
              <a:ext uri="{FF2B5EF4-FFF2-40B4-BE49-F238E27FC236}">
                <a16:creationId xmlns:a16="http://schemas.microsoft.com/office/drawing/2014/main" id="{ED4A50B5-829E-388F-0E8C-EB1158E43F43}"/>
              </a:ext>
            </a:extLst>
          </p:cNvPr>
          <p:cNvGrpSpPr/>
          <p:nvPr/>
        </p:nvGrpSpPr>
        <p:grpSpPr>
          <a:xfrm>
            <a:off x="914400" y="1769949"/>
            <a:ext cx="812800" cy="643051"/>
            <a:chOff x="6448426" y="3767139"/>
            <a:chExt cx="363537" cy="285750"/>
          </a:xfrm>
        </p:grpSpPr>
        <p:sp>
          <p:nvSpPr>
            <p:cNvPr id="3" name="Google Shape;2771;p59">
              <a:extLst>
                <a:ext uri="{FF2B5EF4-FFF2-40B4-BE49-F238E27FC236}">
                  <a16:creationId xmlns:a16="http://schemas.microsoft.com/office/drawing/2014/main" id="{89526CB3-7A3A-66AA-97A0-77D86076374A}"/>
                </a:ext>
              </a:extLst>
            </p:cNvPr>
            <p:cNvSpPr/>
            <p:nvPr/>
          </p:nvSpPr>
          <p:spPr>
            <a:xfrm>
              <a:off x="6489701" y="3862389"/>
              <a:ext cx="25400" cy="25400"/>
            </a:xfrm>
            <a:prstGeom prst="rect">
              <a:avLst/>
            </a:prstGeom>
            <a:solidFill>
              <a:schemeClr val="l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4" name="Google Shape;2772;p59">
              <a:extLst>
                <a:ext uri="{FF2B5EF4-FFF2-40B4-BE49-F238E27FC236}">
                  <a16:creationId xmlns:a16="http://schemas.microsoft.com/office/drawing/2014/main" id="{E68994A5-3283-9C07-4D4E-2793F98BD9D4}"/>
                </a:ext>
              </a:extLst>
            </p:cNvPr>
            <p:cNvSpPr/>
            <p:nvPr/>
          </p:nvSpPr>
          <p:spPr>
            <a:xfrm>
              <a:off x="6530976" y="3862389"/>
              <a:ext cx="25400" cy="25400"/>
            </a:xfrm>
            <a:prstGeom prst="rect">
              <a:avLst/>
            </a:prstGeom>
            <a:solidFill>
              <a:schemeClr val="l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5" name="Google Shape;2773;p59">
              <a:extLst>
                <a:ext uri="{FF2B5EF4-FFF2-40B4-BE49-F238E27FC236}">
                  <a16:creationId xmlns:a16="http://schemas.microsoft.com/office/drawing/2014/main" id="{8FFE6F5B-A047-AC73-1A29-57CBDBD14600}"/>
                </a:ext>
              </a:extLst>
            </p:cNvPr>
            <p:cNvSpPr/>
            <p:nvPr/>
          </p:nvSpPr>
          <p:spPr>
            <a:xfrm>
              <a:off x="6572251" y="3862389"/>
              <a:ext cx="25400" cy="25400"/>
            </a:xfrm>
            <a:prstGeom prst="rect">
              <a:avLst/>
            </a:prstGeom>
            <a:solidFill>
              <a:schemeClr val="l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6" name="Google Shape;2774;p59">
              <a:extLst>
                <a:ext uri="{FF2B5EF4-FFF2-40B4-BE49-F238E27FC236}">
                  <a16:creationId xmlns:a16="http://schemas.microsoft.com/office/drawing/2014/main" id="{D834DF3E-6228-09C7-1BEB-FE06C54A8039}"/>
                </a:ext>
              </a:extLst>
            </p:cNvPr>
            <p:cNvSpPr/>
            <p:nvPr/>
          </p:nvSpPr>
          <p:spPr>
            <a:xfrm>
              <a:off x="6615113" y="3862389"/>
              <a:ext cx="25400" cy="25400"/>
            </a:xfrm>
            <a:prstGeom prst="rect">
              <a:avLst/>
            </a:prstGeom>
            <a:solidFill>
              <a:schemeClr val="l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7" name="Google Shape;2775;p59">
              <a:extLst>
                <a:ext uri="{FF2B5EF4-FFF2-40B4-BE49-F238E27FC236}">
                  <a16:creationId xmlns:a16="http://schemas.microsoft.com/office/drawing/2014/main" id="{43BF07F2-A920-9E98-56A8-2193C49FB830}"/>
                </a:ext>
              </a:extLst>
            </p:cNvPr>
            <p:cNvSpPr/>
            <p:nvPr/>
          </p:nvSpPr>
          <p:spPr>
            <a:xfrm>
              <a:off x="6489701" y="3898901"/>
              <a:ext cx="25400" cy="22225"/>
            </a:xfrm>
            <a:prstGeom prst="rect">
              <a:avLst/>
            </a:prstGeom>
            <a:solidFill>
              <a:schemeClr val="l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8" name="Google Shape;2776;p59">
              <a:extLst>
                <a:ext uri="{FF2B5EF4-FFF2-40B4-BE49-F238E27FC236}">
                  <a16:creationId xmlns:a16="http://schemas.microsoft.com/office/drawing/2014/main" id="{786C36D2-5BB8-A661-B1CA-D1AAAF867716}"/>
                </a:ext>
              </a:extLst>
            </p:cNvPr>
            <p:cNvSpPr/>
            <p:nvPr/>
          </p:nvSpPr>
          <p:spPr>
            <a:xfrm>
              <a:off x="6530976" y="3898901"/>
              <a:ext cx="25400" cy="22225"/>
            </a:xfrm>
            <a:prstGeom prst="rect">
              <a:avLst/>
            </a:prstGeom>
            <a:solidFill>
              <a:schemeClr val="l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9" name="Google Shape;2777;p59">
              <a:extLst>
                <a:ext uri="{FF2B5EF4-FFF2-40B4-BE49-F238E27FC236}">
                  <a16:creationId xmlns:a16="http://schemas.microsoft.com/office/drawing/2014/main" id="{54AE3C24-019B-32A1-95EC-11A3A7147A54}"/>
                </a:ext>
              </a:extLst>
            </p:cNvPr>
            <p:cNvSpPr/>
            <p:nvPr/>
          </p:nvSpPr>
          <p:spPr>
            <a:xfrm>
              <a:off x="6572251" y="3898901"/>
              <a:ext cx="25400" cy="22225"/>
            </a:xfrm>
            <a:prstGeom prst="rect">
              <a:avLst/>
            </a:prstGeom>
            <a:solidFill>
              <a:schemeClr val="l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10" name="Google Shape;2778;p59">
              <a:extLst>
                <a:ext uri="{FF2B5EF4-FFF2-40B4-BE49-F238E27FC236}">
                  <a16:creationId xmlns:a16="http://schemas.microsoft.com/office/drawing/2014/main" id="{1095BE7B-278D-AA37-2293-BF258F3F4732}"/>
                </a:ext>
              </a:extLst>
            </p:cNvPr>
            <p:cNvSpPr/>
            <p:nvPr/>
          </p:nvSpPr>
          <p:spPr>
            <a:xfrm>
              <a:off x="6489701" y="3932239"/>
              <a:ext cx="25400" cy="25400"/>
            </a:xfrm>
            <a:prstGeom prst="rect">
              <a:avLst/>
            </a:prstGeom>
            <a:solidFill>
              <a:schemeClr val="l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11" name="Google Shape;2779;p59">
              <a:extLst>
                <a:ext uri="{FF2B5EF4-FFF2-40B4-BE49-F238E27FC236}">
                  <a16:creationId xmlns:a16="http://schemas.microsoft.com/office/drawing/2014/main" id="{831668B3-254C-1510-0519-D5EA3EAB4C2C}"/>
                </a:ext>
              </a:extLst>
            </p:cNvPr>
            <p:cNvSpPr/>
            <p:nvPr/>
          </p:nvSpPr>
          <p:spPr>
            <a:xfrm>
              <a:off x="6530976" y="3932239"/>
              <a:ext cx="25400" cy="25400"/>
            </a:xfrm>
            <a:prstGeom prst="rect">
              <a:avLst/>
            </a:prstGeom>
            <a:solidFill>
              <a:schemeClr val="l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12" name="Google Shape;2780;p59">
              <a:extLst>
                <a:ext uri="{FF2B5EF4-FFF2-40B4-BE49-F238E27FC236}">
                  <a16:creationId xmlns:a16="http://schemas.microsoft.com/office/drawing/2014/main" id="{69FE1565-1127-1751-988C-42F2837EB3A6}"/>
                </a:ext>
              </a:extLst>
            </p:cNvPr>
            <p:cNvSpPr/>
            <p:nvPr/>
          </p:nvSpPr>
          <p:spPr>
            <a:xfrm>
              <a:off x="6572251" y="3932239"/>
              <a:ext cx="25400" cy="25400"/>
            </a:xfrm>
            <a:prstGeom prst="rect">
              <a:avLst/>
            </a:prstGeom>
            <a:solidFill>
              <a:schemeClr val="l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13" name="Google Shape;2781;p59">
              <a:extLst>
                <a:ext uri="{FF2B5EF4-FFF2-40B4-BE49-F238E27FC236}">
                  <a16:creationId xmlns:a16="http://schemas.microsoft.com/office/drawing/2014/main" id="{07D9FFD1-4B5C-63EC-8D21-6C348E12D73D}"/>
                </a:ext>
              </a:extLst>
            </p:cNvPr>
            <p:cNvSpPr/>
            <p:nvPr/>
          </p:nvSpPr>
          <p:spPr>
            <a:xfrm>
              <a:off x="6489701" y="3968751"/>
              <a:ext cx="25400" cy="25400"/>
            </a:xfrm>
            <a:prstGeom prst="rect">
              <a:avLst/>
            </a:prstGeom>
            <a:solidFill>
              <a:schemeClr val="l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14" name="Google Shape;2782;p59">
              <a:extLst>
                <a:ext uri="{FF2B5EF4-FFF2-40B4-BE49-F238E27FC236}">
                  <a16:creationId xmlns:a16="http://schemas.microsoft.com/office/drawing/2014/main" id="{90316162-0FDC-3925-798A-EBC3D82B2F5C}"/>
                </a:ext>
              </a:extLst>
            </p:cNvPr>
            <p:cNvSpPr/>
            <p:nvPr/>
          </p:nvSpPr>
          <p:spPr>
            <a:xfrm>
              <a:off x="6530976" y="3968751"/>
              <a:ext cx="25400" cy="25400"/>
            </a:xfrm>
            <a:prstGeom prst="rect">
              <a:avLst/>
            </a:prstGeom>
            <a:solidFill>
              <a:schemeClr val="l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15" name="Google Shape;2783;p59">
              <a:extLst>
                <a:ext uri="{FF2B5EF4-FFF2-40B4-BE49-F238E27FC236}">
                  <a16:creationId xmlns:a16="http://schemas.microsoft.com/office/drawing/2014/main" id="{FDACF078-057E-7F07-5C66-0B5405128F19}"/>
                </a:ext>
              </a:extLst>
            </p:cNvPr>
            <p:cNvSpPr/>
            <p:nvPr/>
          </p:nvSpPr>
          <p:spPr>
            <a:xfrm>
              <a:off x="6572251" y="3968751"/>
              <a:ext cx="25400" cy="25400"/>
            </a:xfrm>
            <a:prstGeom prst="rect">
              <a:avLst/>
            </a:prstGeom>
            <a:solidFill>
              <a:schemeClr val="l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16" name="Google Shape;2784;p59">
              <a:extLst>
                <a:ext uri="{FF2B5EF4-FFF2-40B4-BE49-F238E27FC236}">
                  <a16:creationId xmlns:a16="http://schemas.microsoft.com/office/drawing/2014/main" id="{EB86FD0E-807D-69C9-49AB-BDEA8B938F00}"/>
                </a:ext>
              </a:extLst>
            </p:cNvPr>
            <p:cNvSpPr/>
            <p:nvPr/>
          </p:nvSpPr>
          <p:spPr>
            <a:xfrm>
              <a:off x="6473826" y="3767139"/>
              <a:ext cx="22225" cy="63500"/>
            </a:xfrm>
            <a:custGeom>
              <a:avLst/>
              <a:gdLst/>
              <a:ahLst/>
              <a:cxnLst/>
              <a:rect l="l" t="t" r="r" b="b"/>
              <a:pathLst>
                <a:path w="10" h="30" extrusionOk="0">
                  <a:moveTo>
                    <a:pt x="5" y="30"/>
                  </a:moveTo>
                  <a:cubicBezTo>
                    <a:pt x="8" y="30"/>
                    <a:pt x="10" y="27"/>
                    <a:pt x="10" y="24"/>
                  </a:cubicBezTo>
                  <a:cubicBezTo>
                    <a:pt x="10" y="5"/>
                    <a:pt x="10" y="5"/>
                    <a:pt x="10" y="5"/>
                  </a:cubicBezTo>
                  <a:cubicBezTo>
                    <a:pt x="10" y="2"/>
                    <a:pt x="8" y="0"/>
                    <a:pt x="5" y="0"/>
                  </a:cubicBezTo>
                  <a:cubicBezTo>
                    <a:pt x="2" y="0"/>
                    <a:pt x="0" y="2"/>
                    <a:pt x="0" y="5"/>
                  </a:cubicBezTo>
                  <a:cubicBezTo>
                    <a:pt x="0" y="24"/>
                    <a:pt x="0" y="24"/>
                    <a:pt x="0" y="24"/>
                  </a:cubicBezTo>
                  <a:cubicBezTo>
                    <a:pt x="0" y="27"/>
                    <a:pt x="2" y="30"/>
                    <a:pt x="5" y="30"/>
                  </a:cubicBezTo>
                  <a:close/>
                  <a:moveTo>
                    <a:pt x="5" y="21"/>
                  </a:moveTo>
                  <a:cubicBezTo>
                    <a:pt x="6" y="21"/>
                    <a:pt x="8" y="22"/>
                    <a:pt x="8" y="24"/>
                  </a:cubicBezTo>
                  <a:cubicBezTo>
                    <a:pt x="8" y="25"/>
                    <a:pt x="6" y="26"/>
                    <a:pt x="5" y="26"/>
                  </a:cubicBezTo>
                  <a:cubicBezTo>
                    <a:pt x="3" y="26"/>
                    <a:pt x="2" y="25"/>
                    <a:pt x="2" y="24"/>
                  </a:cubicBezTo>
                  <a:cubicBezTo>
                    <a:pt x="2" y="22"/>
                    <a:pt x="3" y="21"/>
                    <a:pt x="5" y="21"/>
                  </a:cubicBezTo>
                  <a:close/>
                </a:path>
              </a:pathLst>
            </a:custGeom>
            <a:solidFill>
              <a:schemeClr val="l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17" name="Google Shape;2785;p59">
              <a:extLst>
                <a:ext uri="{FF2B5EF4-FFF2-40B4-BE49-F238E27FC236}">
                  <a16:creationId xmlns:a16="http://schemas.microsoft.com/office/drawing/2014/main" id="{1A4CE556-C17B-6E94-BEE6-7AF2ADFD6DA8}"/>
                </a:ext>
              </a:extLst>
            </p:cNvPr>
            <p:cNvSpPr/>
            <p:nvPr/>
          </p:nvSpPr>
          <p:spPr>
            <a:xfrm>
              <a:off x="6518276" y="3767139"/>
              <a:ext cx="23813" cy="63500"/>
            </a:xfrm>
            <a:custGeom>
              <a:avLst/>
              <a:gdLst/>
              <a:ahLst/>
              <a:cxnLst/>
              <a:rect l="l" t="t" r="r" b="b"/>
              <a:pathLst>
                <a:path w="11" h="30" extrusionOk="0">
                  <a:moveTo>
                    <a:pt x="6" y="30"/>
                  </a:moveTo>
                  <a:cubicBezTo>
                    <a:pt x="8" y="30"/>
                    <a:pt x="11" y="27"/>
                    <a:pt x="11" y="24"/>
                  </a:cubicBezTo>
                  <a:cubicBezTo>
                    <a:pt x="11" y="5"/>
                    <a:pt x="11" y="5"/>
                    <a:pt x="11" y="5"/>
                  </a:cubicBezTo>
                  <a:cubicBezTo>
                    <a:pt x="11" y="2"/>
                    <a:pt x="8" y="0"/>
                    <a:pt x="6" y="0"/>
                  </a:cubicBezTo>
                  <a:cubicBezTo>
                    <a:pt x="3" y="0"/>
                    <a:pt x="0" y="2"/>
                    <a:pt x="0" y="5"/>
                  </a:cubicBezTo>
                  <a:cubicBezTo>
                    <a:pt x="0" y="24"/>
                    <a:pt x="0" y="24"/>
                    <a:pt x="0" y="24"/>
                  </a:cubicBezTo>
                  <a:cubicBezTo>
                    <a:pt x="0" y="27"/>
                    <a:pt x="3" y="30"/>
                    <a:pt x="6" y="30"/>
                  </a:cubicBezTo>
                  <a:close/>
                  <a:moveTo>
                    <a:pt x="6" y="21"/>
                  </a:moveTo>
                  <a:cubicBezTo>
                    <a:pt x="7" y="21"/>
                    <a:pt x="8" y="22"/>
                    <a:pt x="8" y="24"/>
                  </a:cubicBezTo>
                  <a:cubicBezTo>
                    <a:pt x="8" y="25"/>
                    <a:pt x="7" y="26"/>
                    <a:pt x="6" y="26"/>
                  </a:cubicBezTo>
                  <a:cubicBezTo>
                    <a:pt x="4" y="26"/>
                    <a:pt x="3" y="25"/>
                    <a:pt x="3" y="24"/>
                  </a:cubicBezTo>
                  <a:cubicBezTo>
                    <a:pt x="3" y="22"/>
                    <a:pt x="4" y="21"/>
                    <a:pt x="6" y="21"/>
                  </a:cubicBezTo>
                  <a:close/>
                </a:path>
              </a:pathLst>
            </a:custGeom>
            <a:solidFill>
              <a:schemeClr val="l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18" name="Google Shape;2786;p59">
              <a:extLst>
                <a:ext uri="{FF2B5EF4-FFF2-40B4-BE49-F238E27FC236}">
                  <a16:creationId xmlns:a16="http://schemas.microsoft.com/office/drawing/2014/main" id="{52B433E1-1590-8DAF-F129-3C0246C8E268}"/>
                </a:ext>
              </a:extLst>
            </p:cNvPr>
            <p:cNvSpPr/>
            <p:nvPr/>
          </p:nvSpPr>
          <p:spPr>
            <a:xfrm>
              <a:off x="6584951" y="3767139"/>
              <a:ext cx="22225" cy="63500"/>
            </a:xfrm>
            <a:custGeom>
              <a:avLst/>
              <a:gdLst/>
              <a:ahLst/>
              <a:cxnLst/>
              <a:rect l="l" t="t" r="r" b="b"/>
              <a:pathLst>
                <a:path w="11" h="30" extrusionOk="0">
                  <a:moveTo>
                    <a:pt x="6" y="30"/>
                  </a:moveTo>
                  <a:cubicBezTo>
                    <a:pt x="8" y="30"/>
                    <a:pt x="11" y="27"/>
                    <a:pt x="11" y="24"/>
                  </a:cubicBezTo>
                  <a:cubicBezTo>
                    <a:pt x="11" y="5"/>
                    <a:pt x="11" y="5"/>
                    <a:pt x="11" y="5"/>
                  </a:cubicBezTo>
                  <a:cubicBezTo>
                    <a:pt x="11" y="2"/>
                    <a:pt x="8" y="0"/>
                    <a:pt x="6" y="0"/>
                  </a:cubicBezTo>
                  <a:cubicBezTo>
                    <a:pt x="3" y="0"/>
                    <a:pt x="0" y="2"/>
                    <a:pt x="0" y="5"/>
                  </a:cubicBezTo>
                  <a:cubicBezTo>
                    <a:pt x="0" y="24"/>
                    <a:pt x="0" y="24"/>
                    <a:pt x="0" y="24"/>
                  </a:cubicBezTo>
                  <a:cubicBezTo>
                    <a:pt x="0" y="27"/>
                    <a:pt x="3" y="30"/>
                    <a:pt x="6" y="30"/>
                  </a:cubicBezTo>
                  <a:close/>
                  <a:moveTo>
                    <a:pt x="6" y="21"/>
                  </a:moveTo>
                  <a:cubicBezTo>
                    <a:pt x="7" y="21"/>
                    <a:pt x="8" y="22"/>
                    <a:pt x="8" y="24"/>
                  </a:cubicBezTo>
                  <a:cubicBezTo>
                    <a:pt x="8" y="25"/>
                    <a:pt x="7" y="26"/>
                    <a:pt x="6" y="26"/>
                  </a:cubicBezTo>
                  <a:cubicBezTo>
                    <a:pt x="4" y="26"/>
                    <a:pt x="3" y="25"/>
                    <a:pt x="3" y="24"/>
                  </a:cubicBezTo>
                  <a:cubicBezTo>
                    <a:pt x="3" y="22"/>
                    <a:pt x="4" y="21"/>
                    <a:pt x="6" y="21"/>
                  </a:cubicBezTo>
                  <a:close/>
                </a:path>
              </a:pathLst>
            </a:custGeom>
            <a:solidFill>
              <a:schemeClr val="l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19" name="Google Shape;2787;p59">
              <a:extLst>
                <a:ext uri="{FF2B5EF4-FFF2-40B4-BE49-F238E27FC236}">
                  <a16:creationId xmlns:a16="http://schemas.microsoft.com/office/drawing/2014/main" id="{A5F03670-06E7-F9A3-CDB5-1B252A66F8E2}"/>
                </a:ext>
              </a:extLst>
            </p:cNvPr>
            <p:cNvSpPr/>
            <p:nvPr/>
          </p:nvSpPr>
          <p:spPr>
            <a:xfrm>
              <a:off x="6630988" y="3767139"/>
              <a:ext cx="22225" cy="63500"/>
            </a:xfrm>
            <a:custGeom>
              <a:avLst/>
              <a:gdLst/>
              <a:ahLst/>
              <a:cxnLst/>
              <a:rect l="l" t="t" r="r" b="b"/>
              <a:pathLst>
                <a:path w="10" h="30" extrusionOk="0">
                  <a:moveTo>
                    <a:pt x="5" y="30"/>
                  </a:moveTo>
                  <a:cubicBezTo>
                    <a:pt x="8" y="30"/>
                    <a:pt x="10" y="27"/>
                    <a:pt x="10" y="24"/>
                  </a:cubicBezTo>
                  <a:cubicBezTo>
                    <a:pt x="10" y="5"/>
                    <a:pt x="10" y="5"/>
                    <a:pt x="10" y="5"/>
                  </a:cubicBezTo>
                  <a:cubicBezTo>
                    <a:pt x="10" y="2"/>
                    <a:pt x="8" y="0"/>
                    <a:pt x="5" y="0"/>
                  </a:cubicBezTo>
                  <a:cubicBezTo>
                    <a:pt x="2" y="0"/>
                    <a:pt x="0" y="2"/>
                    <a:pt x="0" y="5"/>
                  </a:cubicBezTo>
                  <a:cubicBezTo>
                    <a:pt x="0" y="24"/>
                    <a:pt x="0" y="24"/>
                    <a:pt x="0" y="24"/>
                  </a:cubicBezTo>
                  <a:cubicBezTo>
                    <a:pt x="0" y="27"/>
                    <a:pt x="2" y="30"/>
                    <a:pt x="5" y="30"/>
                  </a:cubicBezTo>
                  <a:close/>
                  <a:moveTo>
                    <a:pt x="5" y="21"/>
                  </a:moveTo>
                  <a:cubicBezTo>
                    <a:pt x="7" y="21"/>
                    <a:pt x="8" y="22"/>
                    <a:pt x="8" y="24"/>
                  </a:cubicBezTo>
                  <a:cubicBezTo>
                    <a:pt x="8" y="25"/>
                    <a:pt x="7" y="26"/>
                    <a:pt x="5" y="26"/>
                  </a:cubicBezTo>
                  <a:cubicBezTo>
                    <a:pt x="4" y="26"/>
                    <a:pt x="3" y="25"/>
                    <a:pt x="3" y="24"/>
                  </a:cubicBezTo>
                  <a:cubicBezTo>
                    <a:pt x="3" y="22"/>
                    <a:pt x="4" y="21"/>
                    <a:pt x="5" y="21"/>
                  </a:cubicBezTo>
                  <a:close/>
                </a:path>
              </a:pathLst>
            </a:custGeom>
            <a:solidFill>
              <a:schemeClr val="l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20" name="Google Shape;2788;p59">
              <a:extLst>
                <a:ext uri="{FF2B5EF4-FFF2-40B4-BE49-F238E27FC236}">
                  <a16:creationId xmlns:a16="http://schemas.microsoft.com/office/drawing/2014/main" id="{0771233A-874A-5E8D-A213-1290D04DC618}"/>
                </a:ext>
              </a:extLst>
            </p:cNvPr>
            <p:cNvSpPr/>
            <p:nvPr/>
          </p:nvSpPr>
          <p:spPr>
            <a:xfrm>
              <a:off x="6448426" y="3795714"/>
              <a:ext cx="231775" cy="219075"/>
            </a:xfrm>
            <a:custGeom>
              <a:avLst/>
              <a:gdLst/>
              <a:ahLst/>
              <a:cxnLst/>
              <a:rect l="l" t="t" r="r" b="b"/>
              <a:pathLst>
                <a:path w="109" h="103" extrusionOk="0">
                  <a:moveTo>
                    <a:pt x="7" y="96"/>
                  </a:moveTo>
                  <a:cubicBezTo>
                    <a:pt x="7" y="25"/>
                    <a:pt x="7" y="25"/>
                    <a:pt x="7" y="25"/>
                  </a:cubicBezTo>
                  <a:cubicBezTo>
                    <a:pt x="102" y="25"/>
                    <a:pt x="102" y="25"/>
                    <a:pt x="102" y="25"/>
                  </a:cubicBezTo>
                  <a:cubicBezTo>
                    <a:pt x="102" y="39"/>
                    <a:pt x="102" y="39"/>
                    <a:pt x="102" y="39"/>
                  </a:cubicBezTo>
                  <a:cubicBezTo>
                    <a:pt x="105" y="38"/>
                    <a:pt x="107" y="37"/>
                    <a:pt x="109" y="37"/>
                  </a:cubicBezTo>
                  <a:cubicBezTo>
                    <a:pt x="109" y="6"/>
                    <a:pt x="109" y="6"/>
                    <a:pt x="109" y="6"/>
                  </a:cubicBezTo>
                  <a:cubicBezTo>
                    <a:pt x="109" y="3"/>
                    <a:pt x="107" y="0"/>
                    <a:pt x="103" y="0"/>
                  </a:cubicBezTo>
                  <a:cubicBezTo>
                    <a:pt x="98" y="0"/>
                    <a:pt x="98" y="0"/>
                    <a:pt x="98" y="0"/>
                  </a:cubicBezTo>
                  <a:cubicBezTo>
                    <a:pt x="98" y="10"/>
                    <a:pt x="98" y="10"/>
                    <a:pt x="98" y="10"/>
                  </a:cubicBezTo>
                  <a:cubicBezTo>
                    <a:pt x="98" y="14"/>
                    <a:pt x="95" y="17"/>
                    <a:pt x="91" y="17"/>
                  </a:cubicBezTo>
                  <a:cubicBezTo>
                    <a:pt x="87" y="17"/>
                    <a:pt x="84" y="14"/>
                    <a:pt x="84" y="10"/>
                  </a:cubicBezTo>
                  <a:cubicBezTo>
                    <a:pt x="84" y="0"/>
                    <a:pt x="84" y="0"/>
                    <a:pt x="84" y="0"/>
                  </a:cubicBezTo>
                  <a:cubicBezTo>
                    <a:pt x="76" y="0"/>
                    <a:pt x="76" y="0"/>
                    <a:pt x="76" y="0"/>
                  </a:cubicBezTo>
                  <a:cubicBezTo>
                    <a:pt x="76" y="10"/>
                    <a:pt x="76" y="10"/>
                    <a:pt x="76" y="10"/>
                  </a:cubicBezTo>
                  <a:cubicBezTo>
                    <a:pt x="76" y="14"/>
                    <a:pt x="73" y="17"/>
                    <a:pt x="70" y="17"/>
                  </a:cubicBezTo>
                  <a:cubicBezTo>
                    <a:pt x="66" y="17"/>
                    <a:pt x="63" y="14"/>
                    <a:pt x="63" y="10"/>
                  </a:cubicBezTo>
                  <a:cubicBezTo>
                    <a:pt x="63" y="0"/>
                    <a:pt x="63" y="0"/>
                    <a:pt x="63" y="0"/>
                  </a:cubicBezTo>
                  <a:cubicBezTo>
                    <a:pt x="45" y="0"/>
                    <a:pt x="45" y="0"/>
                    <a:pt x="45" y="0"/>
                  </a:cubicBezTo>
                  <a:cubicBezTo>
                    <a:pt x="45" y="10"/>
                    <a:pt x="45" y="10"/>
                    <a:pt x="45" y="10"/>
                  </a:cubicBezTo>
                  <a:cubicBezTo>
                    <a:pt x="45" y="14"/>
                    <a:pt x="42" y="17"/>
                    <a:pt x="39" y="17"/>
                  </a:cubicBezTo>
                  <a:cubicBezTo>
                    <a:pt x="35" y="17"/>
                    <a:pt x="32" y="14"/>
                    <a:pt x="32" y="10"/>
                  </a:cubicBezTo>
                  <a:cubicBezTo>
                    <a:pt x="32" y="0"/>
                    <a:pt x="32" y="0"/>
                    <a:pt x="32" y="0"/>
                  </a:cubicBezTo>
                  <a:cubicBezTo>
                    <a:pt x="24" y="0"/>
                    <a:pt x="24" y="0"/>
                    <a:pt x="24" y="0"/>
                  </a:cubicBezTo>
                  <a:cubicBezTo>
                    <a:pt x="24" y="10"/>
                    <a:pt x="24" y="10"/>
                    <a:pt x="24" y="10"/>
                  </a:cubicBezTo>
                  <a:cubicBezTo>
                    <a:pt x="24" y="14"/>
                    <a:pt x="21" y="17"/>
                    <a:pt x="17" y="17"/>
                  </a:cubicBezTo>
                  <a:cubicBezTo>
                    <a:pt x="13" y="17"/>
                    <a:pt x="10" y="14"/>
                    <a:pt x="10" y="10"/>
                  </a:cubicBezTo>
                  <a:cubicBezTo>
                    <a:pt x="10" y="0"/>
                    <a:pt x="10" y="0"/>
                    <a:pt x="10" y="0"/>
                  </a:cubicBezTo>
                  <a:cubicBezTo>
                    <a:pt x="6" y="0"/>
                    <a:pt x="6" y="0"/>
                    <a:pt x="6" y="0"/>
                  </a:cubicBezTo>
                  <a:cubicBezTo>
                    <a:pt x="2" y="0"/>
                    <a:pt x="0" y="3"/>
                    <a:pt x="0" y="6"/>
                  </a:cubicBezTo>
                  <a:cubicBezTo>
                    <a:pt x="0" y="97"/>
                    <a:pt x="0" y="97"/>
                    <a:pt x="0" y="97"/>
                  </a:cubicBezTo>
                  <a:cubicBezTo>
                    <a:pt x="0" y="101"/>
                    <a:pt x="2" y="103"/>
                    <a:pt x="6" y="103"/>
                  </a:cubicBezTo>
                  <a:cubicBezTo>
                    <a:pt x="81" y="103"/>
                    <a:pt x="81" y="103"/>
                    <a:pt x="81" y="103"/>
                  </a:cubicBezTo>
                  <a:cubicBezTo>
                    <a:pt x="80" y="101"/>
                    <a:pt x="79" y="99"/>
                    <a:pt x="78" y="96"/>
                  </a:cubicBezTo>
                  <a:lnTo>
                    <a:pt x="7" y="96"/>
                  </a:lnTo>
                  <a:close/>
                </a:path>
              </a:pathLst>
            </a:custGeom>
            <a:solidFill>
              <a:schemeClr val="l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21" name="Google Shape;2789;p59">
              <a:extLst>
                <a:ext uri="{FF2B5EF4-FFF2-40B4-BE49-F238E27FC236}">
                  <a16:creationId xmlns:a16="http://schemas.microsoft.com/office/drawing/2014/main" id="{D7AB2A66-8088-3D83-8FB4-F1DFDF51FE13}"/>
                </a:ext>
              </a:extLst>
            </p:cNvPr>
            <p:cNvSpPr/>
            <p:nvPr/>
          </p:nvSpPr>
          <p:spPr>
            <a:xfrm>
              <a:off x="6700838" y="3951289"/>
              <a:ext cx="41275" cy="41275"/>
            </a:xfrm>
            <a:custGeom>
              <a:avLst/>
              <a:gdLst/>
              <a:ahLst/>
              <a:cxnLst/>
              <a:rect l="l" t="t" r="r" b="b"/>
              <a:pathLst>
                <a:path w="19" h="19" extrusionOk="0">
                  <a:moveTo>
                    <a:pt x="9" y="19"/>
                  </a:moveTo>
                  <a:cubicBezTo>
                    <a:pt x="15" y="19"/>
                    <a:pt x="19" y="15"/>
                    <a:pt x="19" y="9"/>
                  </a:cubicBezTo>
                  <a:cubicBezTo>
                    <a:pt x="19" y="4"/>
                    <a:pt x="15" y="0"/>
                    <a:pt x="9" y="0"/>
                  </a:cubicBezTo>
                  <a:cubicBezTo>
                    <a:pt x="4" y="0"/>
                    <a:pt x="0" y="4"/>
                    <a:pt x="0" y="9"/>
                  </a:cubicBezTo>
                  <a:cubicBezTo>
                    <a:pt x="0" y="15"/>
                    <a:pt x="4" y="19"/>
                    <a:pt x="9" y="19"/>
                  </a:cubicBezTo>
                  <a:close/>
                  <a:moveTo>
                    <a:pt x="9" y="10"/>
                  </a:moveTo>
                  <a:cubicBezTo>
                    <a:pt x="7" y="9"/>
                    <a:pt x="6" y="9"/>
                    <a:pt x="6" y="7"/>
                  </a:cubicBezTo>
                  <a:cubicBezTo>
                    <a:pt x="6" y="6"/>
                    <a:pt x="7" y="5"/>
                    <a:pt x="9" y="5"/>
                  </a:cubicBezTo>
                  <a:cubicBezTo>
                    <a:pt x="9" y="3"/>
                    <a:pt x="9" y="3"/>
                    <a:pt x="9" y="3"/>
                  </a:cubicBezTo>
                  <a:cubicBezTo>
                    <a:pt x="10" y="3"/>
                    <a:pt x="10" y="3"/>
                    <a:pt x="10" y="3"/>
                  </a:cubicBezTo>
                  <a:cubicBezTo>
                    <a:pt x="10" y="5"/>
                    <a:pt x="10" y="5"/>
                    <a:pt x="10" y="5"/>
                  </a:cubicBezTo>
                  <a:cubicBezTo>
                    <a:pt x="11" y="5"/>
                    <a:pt x="12" y="5"/>
                    <a:pt x="12" y="5"/>
                  </a:cubicBezTo>
                  <a:cubicBezTo>
                    <a:pt x="12" y="7"/>
                    <a:pt x="12" y="7"/>
                    <a:pt x="12" y="7"/>
                  </a:cubicBezTo>
                  <a:cubicBezTo>
                    <a:pt x="11" y="6"/>
                    <a:pt x="11" y="6"/>
                    <a:pt x="10" y="6"/>
                  </a:cubicBezTo>
                  <a:cubicBezTo>
                    <a:pt x="9" y="6"/>
                    <a:pt x="8" y="7"/>
                    <a:pt x="8" y="7"/>
                  </a:cubicBezTo>
                  <a:cubicBezTo>
                    <a:pt x="8" y="7"/>
                    <a:pt x="9" y="8"/>
                    <a:pt x="10" y="8"/>
                  </a:cubicBezTo>
                  <a:cubicBezTo>
                    <a:pt x="12" y="9"/>
                    <a:pt x="13" y="10"/>
                    <a:pt x="13" y="11"/>
                  </a:cubicBezTo>
                  <a:cubicBezTo>
                    <a:pt x="13" y="12"/>
                    <a:pt x="12" y="13"/>
                    <a:pt x="10" y="14"/>
                  </a:cubicBezTo>
                  <a:cubicBezTo>
                    <a:pt x="10" y="15"/>
                    <a:pt x="10" y="15"/>
                    <a:pt x="10" y="15"/>
                  </a:cubicBezTo>
                  <a:cubicBezTo>
                    <a:pt x="9" y="15"/>
                    <a:pt x="9" y="15"/>
                    <a:pt x="9" y="15"/>
                  </a:cubicBezTo>
                  <a:cubicBezTo>
                    <a:pt x="9" y="14"/>
                    <a:pt x="9" y="14"/>
                    <a:pt x="9" y="14"/>
                  </a:cubicBezTo>
                  <a:cubicBezTo>
                    <a:pt x="8" y="14"/>
                    <a:pt x="7" y="13"/>
                    <a:pt x="6" y="13"/>
                  </a:cubicBezTo>
                  <a:cubicBezTo>
                    <a:pt x="7" y="11"/>
                    <a:pt x="7" y="11"/>
                    <a:pt x="7" y="11"/>
                  </a:cubicBezTo>
                  <a:cubicBezTo>
                    <a:pt x="7" y="12"/>
                    <a:pt x="8" y="12"/>
                    <a:pt x="9" y="12"/>
                  </a:cubicBezTo>
                  <a:cubicBezTo>
                    <a:pt x="10" y="12"/>
                    <a:pt x="10" y="12"/>
                    <a:pt x="10" y="11"/>
                  </a:cubicBezTo>
                  <a:cubicBezTo>
                    <a:pt x="10" y="11"/>
                    <a:pt x="10" y="10"/>
                    <a:pt x="9" y="10"/>
                  </a:cubicBezTo>
                  <a:close/>
                </a:path>
              </a:pathLst>
            </a:custGeom>
            <a:solidFill>
              <a:schemeClr val="l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22" name="Google Shape;2790;p59">
              <a:extLst>
                <a:ext uri="{FF2B5EF4-FFF2-40B4-BE49-F238E27FC236}">
                  <a16:creationId xmlns:a16="http://schemas.microsoft.com/office/drawing/2014/main" id="{1F4D4C44-4FEA-0B28-1D64-9AC9E685BB72}"/>
                </a:ext>
              </a:extLst>
            </p:cNvPr>
            <p:cNvSpPr/>
            <p:nvPr/>
          </p:nvSpPr>
          <p:spPr>
            <a:xfrm>
              <a:off x="6653213" y="3930651"/>
              <a:ext cx="134938" cy="82550"/>
            </a:xfrm>
            <a:custGeom>
              <a:avLst/>
              <a:gdLst/>
              <a:ahLst/>
              <a:cxnLst/>
              <a:rect l="l" t="t" r="r" b="b"/>
              <a:pathLst>
                <a:path w="64" h="39" extrusionOk="0">
                  <a:moveTo>
                    <a:pt x="0" y="39"/>
                  </a:moveTo>
                  <a:cubicBezTo>
                    <a:pt x="64" y="39"/>
                    <a:pt x="64" y="39"/>
                    <a:pt x="64" y="39"/>
                  </a:cubicBezTo>
                  <a:cubicBezTo>
                    <a:pt x="64" y="0"/>
                    <a:pt x="64" y="0"/>
                    <a:pt x="64" y="0"/>
                  </a:cubicBezTo>
                  <a:cubicBezTo>
                    <a:pt x="0" y="0"/>
                    <a:pt x="0" y="0"/>
                    <a:pt x="0" y="0"/>
                  </a:cubicBezTo>
                  <a:lnTo>
                    <a:pt x="0" y="39"/>
                  </a:lnTo>
                  <a:close/>
                  <a:moveTo>
                    <a:pt x="58" y="6"/>
                  </a:moveTo>
                  <a:cubicBezTo>
                    <a:pt x="58" y="33"/>
                    <a:pt x="58" y="33"/>
                    <a:pt x="58" y="33"/>
                  </a:cubicBezTo>
                  <a:cubicBezTo>
                    <a:pt x="37" y="33"/>
                    <a:pt x="37" y="33"/>
                    <a:pt x="37" y="33"/>
                  </a:cubicBezTo>
                  <a:cubicBezTo>
                    <a:pt x="43" y="31"/>
                    <a:pt x="47" y="25"/>
                    <a:pt x="47" y="19"/>
                  </a:cubicBezTo>
                  <a:cubicBezTo>
                    <a:pt x="47" y="13"/>
                    <a:pt x="43" y="8"/>
                    <a:pt x="38" y="6"/>
                  </a:cubicBezTo>
                  <a:lnTo>
                    <a:pt x="58" y="6"/>
                  </a:lnTo>
                  <a:close/>
                  <a:moveTo>
                    <a:pt x="44" y="19"/>
                  </a:moveTo>
                  <a:cubicBezTo>
                    <a:pt x="44" y="26"/>
                    <a:pt x="39" y="31"/>
                    <a:pt x="32" y="31"/>
                  </a:cubicBezTo>
                  <a:cubicBezTo>
                    <a:pt x="26" y="31"/>
                    <a:pt x="20" y="26"/>
                    <a:pt x="20" y="19"/>
                  </a:cubicBezTo>
                  <a:cubicBezTo>
                    <a:pt x="20" y="13"/>
                    <a:pt x="26" y="7"/>
                    <a:pt x="32" y="7"/>
                  </a:cubicBezTo>
                  <a:cubicBezTo>
                    <a:pt x="39" y="7"/>
                    <a:pt x="44" y="13"/>
                    <a:pt x="44" y="19"/>
                  </a:cubicBezTo>
                  <a:close/>
                  <a:moveTo>
                    <a:pt x="7" y="6"/>
                  </a:moveTo>
                  <a:cubicBezTo>
                    <a:pt x="27" y="6"/>
                    <a:pt x="27" y="6"/>
                    <a:pt x="27" y="6"/>
                  </a:cubicBezTo>
                  <a:cubicBezTo>
                    <a:pt x="21" y="8"/>
                    <a:pt x="18" y="13"/>
                    <a:pt x="18" y="19"/>
                  </a:cubicBezTo>
                  <a:cubicBezTo>
                    <a:pt x="18" y="25"/>
                    <a:pt x="22" y="31"/>
                    <a:pt x="27" y="33"/>
                  </a:cubicBezTo>
                  <a:cubicBezTo>
                    <a:pt x="7" y="33"/>
                    <a:pt x="7" y="33"/>
                    <a:pt x="7" y="33"/>
                  </a:cubicBezTo>
                  <a:lnTo>
                    <a:pt x="7" y="6"/>
                  </a:lnTo>
                  <a:close/>
                </a:path>
              </a:pathLst>
            </a:custGeom>
            <a:solidFill>
              <a:schemeClr val="l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23" name="Google Shape;2791;p59">
              <a:extLst>
                <a:ext uri="{FF2B5EF4-FFF2-40B4-BE49-F238E27FC236}">
                  <a16:creationId xmlns:a16="http://schemas.microsoft.com/office/drawing/2014/main" id="{97D911D0-D89E-5619-B044-932BABE63A57}"/>
                </a:ext>
              </a:extLst>
            </p:cNvPr>
            <p:cNvSpPr/>
            <p:nvPr/>
          </p:nvSpPr>
          <p:spPr>
            <a:xfrm>
              <a:off x="6610351" y="3876676"/>
              <a:ext cx="152400" cy="176213"/>
            </a:xfrm>
            <a:custGeom>
              <a:avLst/>
              <a:gdLst/>
              <a:ahLst/>
              <a:cxnLst/>
              <a:rect l="l" t="t" r="r" b="b"/>
              <a:pathLst>
                <a:path w="72" h="83" extrusionOk="0">
                  <a:moveTo>
                    <a:pt x="40" y="77"/>
                  </a:moveTo>
                  <a:cubicBezTo>
                    <a:pt x="21" y="77"/>
                    <a:pt x="6" y="61"/>
                    <a:pt x="6" y="42"/>
                  </a:cubicBezTo>
                  <a:cubicBezTo>
                    <a:pt x="6" y="22"/>
                    <a:pt x="21" y="6"/>
                    <a:pt x="40" y="6"/>
                  </a:cubicBezTo>
                  <a:cubicBezTo>
                    <a:pt x="47" y="6"/>
                    <a:pt x="54" y="8"/>
                    <a:pt x="59" y="12"/>
                  </a:cubicBezTo>
                  <a:cubicBezTo>
                    <a:pt x="69" y="12"/>
                    <a:pt x="69" y="12"/>
                    <a:pt x="69" y="12"/>
                  </a:cubicBezTo>
                  <a:cubicBezTo>
                    <a:pt x="61" y="5"/>
                    <a:pt x="51" y="0"/>
                    <a:pt x="40" y="0"/>
                  </a:cubicBezTo>
                  <a:cubicBezTo>
                    <a:pt x="18" y="0"/>
                    <a:pt x="0" y="19"/>
                    <a:pt x="0" y="42"/>
                  </a:cubicBezTo>
                  <a:cubicBezTo>
                    <a:pt x="0" y="65"/>
                    <a:pt x="18" y="83"/>
                    <a:pt x="40" y="83"/>
                  </a:cubicBezTo>
                  <a:cubicBezTo>
                    <a:pt x="53" y="83"/>
                    <a:pt x="65" y="77"/>
                    <a:pt x="72" y="67"/>
                  </a:cubicBezTo>
                  <a:cubicBezTo>
                    <a:pt x="64" y="67"/>
                    <a:pt x="64" y="67"/>
                    <a:pt x="64" y="67"/>
                  </a:cubicBezTo>
                  <a:cubicBezTo>
                    <a:pt x="58" y="73"/>
                    <a:pt x="50" y="77"/>
                    <a:pt x="40" y="77"/>
                  </a:cubicBezTo>
                  <a:close/>
                </a:path>
              </a:pathLst>
            </a:custGeom>
            <a:solidFill>
              <a:schemeClr val="l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24" name="Google Shape;2792;p59">
              <a:extLst>
                <a:ext uri="{FF2B5EF4-FFF2-40B4-BE49-F238E27FC236}">
                  <a16:creationId xmlns:a16="http://schemas.microsoft.com/office/drawing/2014/main" id="{BBF15D8F-9BD9-6620-8B6C-C17A28F7D96E}"/>
                </a:ext>
              </a:extLst>
            </p:cNvPr>
            <p:cNvSpPr/>
            <p:nvPr/>
          </p:nvSpPr>
          <p:spPr>
            <a:xfrm>
              <a:off x="6675438" y="3908426"/>
              <a:ext cx="136525" cy="84138"/>
            </a:xfrm>
            <a:custGeom>
              <a:avLst/>
              <a:gdLst/>
              <a:ahLst/>
              <a:cxnLst/>
              <a:rect l="l" t="t" r="r" b="b"/>
              <a:pathLst>
                <a:path w="86" h="53" extrusionOk="0">
                  <a:moveTo>
                    <a:pt x="0" y="0"/>
                  </a:moveTo>
                  <a:lnTo>
                    <a:pt x="0" y="10"/>
                  </a:lnTo>
                  <a:lnTo>
                    <a:pt x="6" y="10"/>
                  </a:lnTo>
                  <a:lnTo>
                    <a:pt x="6" y="7"/>
                  </a:lnTo>
                  <a:lnTo>
                    <a:pt x="79" y="7"/>
                  </a:lnTo>
                  <a:lnTo>
                    <a:pt x="79" y="47"/>
                  </a:lnTo>
                  <a:lnTo>
                    <a:pt x="74" y="47"/>
                  </a:lnTo>
                  <a:lnTo>
                    <a:pt x="74" y="53"/>
                  </a:lnTo>
                  <a:lnTo>
                    <a:pt x="86" y="53"/>
                  </a:lnTo>
                  <a:lnTo>
                    <a:pt x="86" y="0"/>
                  </a:lnTo>
                  <a:lnTo>
                    <a:pt x="0" y="0"/>
                  </a:lnTo>
                  <a:close/>
                </a:path>
              </a:pathLst>
            </a:custGeom>
            <a:solidFill>
              <a:schemeClr val="l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grpSp>
      <p:sp>
        <p:nvSpPr>
          <p:cNvPr id="26" name="Google Shape;2129;p49">
            <a:extLst>
              <a:ext uri="{FF2B5EF4-FFF2-40B4-BE49-F238E27FC236}">
                <a16:creationId xmlns:a16="http://schemas.microsoft.com/office/drawing/2014/main" id="{8769FBC5-1D3D-F859-94AF-E49DD060531F}"/>
              </a:ext>
            </a:extLst>
          </p:cNvPr>
          <p:cNvSpPr/>
          <p:nvPr/>
        </p:nvSpPr>
        <p:spPr>
          <a:xfrm>
            <a:off x="3615614" y="1831507"/>
            <a:ext cx="495519" cy="562708"/>
          </a:xfrm>
          <a:custGeom>
            <a:avLst/>
            <a:gdLst/>
            <a:ahLst/>
            <a:cxnLst/>
            <a:rect l="l" t="t" r="r" b="b"/>
            <a:pathLst>
              <a:path w="116" h="116" extrusionOk="0">
                <a:moveTo>
                  <a:pt x="109" y="9"/>
                </a:moveTo>
                <a:cubicBezTo>
                  <a:pt x="99" y="4"/>
                  <a:pt x="80" y="0"/>
                  <a:pt x="58" y="0"/>
                </a:cubicBezTo>
                <a:cubicBezTo>
                  <a:pt x="36" y="0"/>
                  <a:pt x="17" y="4"/>
                  <a:pt x="7" y="9"/>
                </a:cubicBezTo>
                <a:cubicBezTo>
                  <a:pt x="3" y="12"/>
                  <a:pt x="0" y="15"/>
                  <a:pt x="0" y="18"/>
                </a:cubicBezTo>
                <a:cubicBezTo>
                  <a:pt x="0" y="98"/>
                  <a:pt x="0" y="98"/>
                  <a:pt x="0" y="98"/>
                </a:cubicBezTo>
                <a:cubicBezTo>
                  <a:pt x="0" y="101"/>
                  <a:pt x="3" y="104"/>
                  <a:pt x="7" y="107"/>
                </a:cubicBezTo>
                <a:cubicBezTo>
                  <a:pt x="17" y="112"/>
                  <a:pt x="36" y="116"/>
                  <a:pt x="58" y="116"/>
                </a:cubicBezTo>
                <a:cubicBezTo>
                  <a:pt x="80" y="116"/>
                  <a:pt x="99" y="112"/>
                  <a:pt x="109" y="107"/>
                </a:cubicBezTo>
                <a:cubicBezTo>
                  <a:pt x="114" y="104"/>
                  <a:pt x="116" y="101"/>
                  <a:pt x="116" y="98"/>
                </a:cubicBezTo>
                <a:cubicBezTo>
                  <a:pt x="116" y="18"/>
                  <a:pt x="116" y="18"/>
                  <a:pt x="116" y="18"/>
                </a:cubicBezTo>
                <a:cubicBezTo>
                  <a:pt x="116" y="15"/>
                  <a:pt x="114" y="12"/>
                  <a:pt x="109" y="9"/>
                </a:cubicBezTo>
                <a:close/>
                <a:moveTo>
                  <a:pt x="58" y="7"/>
                </a:moveTo>
                <a:cubicBezTo>
                  <a:pt x="89" y="7"/>
                  <a:pt x="106" y="14"/>
                  <a:pt x="109" y="18"/>
                </a:cubicBezTo>
                <a:cubicBezTo>
                  <a:pt x="106" y="21"/>
                  <a:pt x="89" y="29"/>
                  <a:pt x="58" y="29"/>
                </a:cubicBezTo>
                <a:cubicBezTo>
                  <a:pt x="27" y="29"/>
                  <a:pt x="10" y="21"/>
                  <a:pt x="7" y="18"/>
                </a:cubicBezTo>
                <a:cubicBezTo>
                  <a:pt x="10" y="14"/>
                  <a:pt x="27" y="7"/>
                  <a:pt x="58" y="7"/>
                </a:cubicBezTo>
                <a:close/>
                <a:moveTo>
                  <a:pt x="58" y="36"/>
                </a:moveTo>
                <a:cubicBezTo>
                  <a:pt x="80" y="36"/>
                  <a:pt x="99" y="32"/>
                  <a:pt x="109" y="27"/>
                </a:cubicBezTo>
                <a:cubicBezTo>
                  <a:pt x="109" y="43"/>
                  <a:pt x="109" y="43"/>
                  <a:pt x="109" y="43"/>
                </a:cubicBezTo>
                <a:cubicBezTo>
                  <a:pt x="109" y="43"/>
                  <a:pt x="109" y="43"/>
                  <a:pt x="109" y="43"/>
                </a:cubicBezTo>
                <a:cubicBezTo>
                  <a:pt x="106" y="47"/>
                  <a:pt x="89" y="54"/>
                  <a:pt x="58" y="54"/>
                </a:cubicBezTo>
                <a:cubicBezTo>
                  <a:pt x="27" y="54"/>
                  <a:pt x="10" y="47"/>
                  <a:pt x="7" y="43"/>
                </a:cubicBezTo>
                <a:cubicBezTo>
                  <a:pt x="7" y="43"/>
                  <a:pt x="7" y="43"/>
                  <a:pt x="7" y="43"/>
                </a:cubicBezTo>
                <a:cubicBezTo>
                  <a:pt x="7" y="27"/>
                  <a:pt x="7" y="27"/>
                  <a:pt x="7" y="27"/>
                </a:cubicBezTo>
                <a:cubicBezTo>
                  <a:pt x="17" y="32"/>
                  <a:pt x="36" y="36"/>
                  <a:pt x="58" y="36"/>
                </a:cubicBezTo>
                <a:close/>
                <a:moveTo>
                  <a:pt x="109" y="98"/>
                </a:moveTo>
                <a:cubicBezTo>
                  <a:pt x="109" y="98"/>
                  <a:pt x="109" y="98"/>
                  <a:pt x="109" y="98"/>
                </a:cubicBezTo>
                <a:cubicBezTo>
                  <a:pt x="106" y="101"/>
                  <a:pt x="89" y="109"/>
                  <a:pt x="58" y="109"/>
                </a:cubicBezTo>
                <a:cubicBezTo>
                  <a:pt x="27" y="109"/>
                  <a:pt x="10" y="101"/>
                  <a:pt x="7" y="98"/>
                </a:cubicBezTo>
                <a:cubicBezTo>
                  <a:pt x="7" y="98"/>
                  <a:pt x="7" y="98"/>
                  <a:pt x="7" y="98"/>
                </a:cubicBezTo>
                <a:cubicBezTo>
                  <a:pt x="7" y="78"/>
                  <a:pt x="7" y="78"/>
                  <a:pt x="7" y="78"/>
                </a:cubicBezTo>
                <a:cubicBezTo>
                  <a:pt x="17" y="83"/>
                  <a:pt x="36" y="87"/>
                  <a:pt x="58" y="87"/>
                </a:cubicBezTo>
                <a:cubicBezTo>
                  <a:pt x="80" y="87"/>
                  <a:pt x="99" y="83"/>
                  <a:pt x="109" y="78"/>
                </a:cubicBezTo>
                <a:lnTo>
                  <a:pt x="109" y="98"/>
                </a:lnTo>
                <a:close/>
                <a:moveTo>
                  <a:pt x="109" y="69"/>
                </a:moveTo>
                <a:cubicBezTo>
                  <a:pt x="109" y="69"/>
                  <a:pt x="109" y="69"/>
                  <a:pt x="109" y="69"/>
                </a:cubicBezTo>
                <a:cubicBezTo>
                  <a:pt x="106" y="72"/>
                  <a:pt x="89" y="80"/>
                  <a:pt x="58" y="80"/>
                </a:cubicBezTo>
                <a:cubicBezTo>
                  <a:pt x="27" y="80"/>
                  <a:pt x="10" y="72"/>
                  <a:pt x="7" y="69"/>
                </a:cubicBezTo>
                <a:cubicBezTo>
                  <a:pt x="7" y="69"/>
                  <a:pt x="7" y="69"/>
                  <a:pt x="7" y="69"/>
                </a:cubicBezTo>
                <a:cubicBezTo>
                  <a:pt x="7" y="52"/>
                  <a:pt x="7" y="52"/>
                  <a:pt x="7" y="52"/>
                </a:cubicBezTo>
                <a:cubicBezTo>
                  <a:pt x="17" y="58"/>
                  <a:pt x="36" y="61"/>
                  <a:pt x="58" y="61"/>
                </a:cubicBezTo>
                <a:cubicBezTo>
                  <a:pt x="80" y="61"/>
                  <a:pt x="99" y="58"/>
                  <a:pt x="109" y="52"/>
                </a:cubicBezTo>
                <a:lnTo>
                  <a:pt x="109" y="69"/>
                </a:lnTo>
                <a:close/>
              </a:path>
            </a:pathLst>
          </a:custGeom>
          <a:solidFill>
            <a:schemeClr val="l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grpSp>
        <p:nvGrpSpPr>
          <p:cNvPr id="27" name="Google Shape;3143;p65">
            <a:extLst>
              <a:ext uri="{FF2B5EF4-FFF2-40B4-BE49-F238E27FC236}">
                <a16:creationId xmlns:a16="http://schemas.microsoft.com/office/drawing/2014/main" id="{913FA528-CE0C-A957-AECE-9B0B5D66B52B}"/>
              </a:ext>
            </a:extLst>
          </p:cNvPr>
          <p:cNvGrpSpPr/>
          <p:nvPr/>
        </p:nvGrpSpPr>
        <p:grpSpPr>
          <a:xfrm>
            <a:off x="6651655" y="1719149"/>
            <a:ext cx="612745" cy="643051"/>
            <a:chOff x="2101850" y="1862138"/>
            <a:chExt cx="268288" cy="327025"/>
          </a:xfrm>
          <a:solidFill>
            <a:schemeClr val="bg1"/>
          </a:solidFill>
        </p:grpSpPr>
        <p:sp>
          <p:nvSpPr>
            <p:cNvPr id="28" name="Google Shape;3144;p65">
              <a:extLst>
                <a:ext uri="{FF2B5EF4-FFF2-40B4-BE49-F238E27FC236}">
                  <a16:creationId xmlns:a16="http://schemas.microsoft.com/office/drawing/2014/main" id="{269D6BC3-236A-8B97-CA81-97A7E8E24597}"/>
                </a:ext>
              </a:extLst>
            </p:cNvPr>
            <p:cNvSpPr/>
            <p:nvPr/>
          </p:nvSpPr>
          <p:spPr>
            <a:xfrm>
              <a:off x="2101850" y="2032000"/>
              <a:ext cx="268288" cy="157163"/>
            </a:xfrm>
            <a:custGeom>
              <a:avLst/>
              <a:gdLst/>
              <a:ahLst/>
              <a:cxnLst/>
              <a:rect l="l" t="t" r="r" b="b"/>
              <a:pathLst>
                <a:path w="136" h="80" extrusionOk="0">
                  <a:moveTo>
                    <a:pt x="136" y="43"/>
                  </a:moveTo>
                  <a:cubicBezTo>
                    <a:pt x="134" y="23"/>
                    <a:pt x="128" y="17"/>
                    <a:pt x="125" y="13"/>
                  </a:cubicBezTo>
                  <a:cubicBezTo>
                    <a:pt x="116" y="8"/>
                    <a:pt x="97" y="2"/>
                    <a:pt x="90" y="0"/>
                  </a:cubicBezTo>
                  <a:cubicBezTo>
                    <a:pt x="90" y="0"/>
                    <a:pt x="90" y="0"/>
                    <a:pt x="90" y="0"/>
                  </a:cubicBezTo>
                  <a:cubicBezTo>
                    <a:pt x="89" y="0"/>
                    <a:pt x="89" y="0"/>
                    <a:pt x="89" y="0"/>
                  </a:cubicBezTo>
                  <a:cubicBezTo>
                    <a:pt x="89" y="7"/>
                    <a:pt x="79" y="51"/>
                    <a:pt x="79" y="51"/>
                  </a:cubicBezTo>
                  <a:cubicBezTo>
                    <a:pt x="73" y="16"/>
                    <a:pt x="73" y="16"/>
                    <a:pt x="73" y="16"/>
                  </a:cubicBezTo>
                  <a:cubicBezTo>
                    <a:pt x="76" y="8"/>
                    <a:pt x="76" y="8"/>
                    <a:pt x="76" y="8"/>
                  </a:cubicBezTo>
                  <a:cubicBezTo>
                    <a:pt x="70" y="3"/>
                    <a:pt x="70" y="3"/>
                    <a:pt x="70" y="3"/>
                  </a:cubicBezTo>
                  <a:cubicBezTo>
                    <a:pt x="69" y="3"/>
                    <a:pt x="69" y="3"/>
                    <a:pt x="69" y="3"/>
                  </a:cubicBezTo>
                  <a:cubicBezTo>
                    <a:pt x="68" y="3"/>
                    <a:pt x="68" y="3"/>
                    <a:pt x="68" y="3"/>
                  </a:cubicBezTo>
                  <a:cubicBezTo>
                    <a:pt x="66" y="3"/>
                    <a:pt x="66" y="3"/>
                    <a:pt x="66" y="3"/>
                  </a:cubicBezTo>
                  <a:cubicBezTo>
                    <a:pt x="61" y="8"/>
                    <a:pt x="61" y="8"/>
                    <a:pt x="61" y="8"/>
                  </a:cubicBezTo>
                  <a:cubicBezTo>
                    <a:pt x="64" y="16"/>
                    <a:pt x="64" y="16"/>
                    <a:pt x="64" y="16"/>
                  </a:cubicBezTo>
                  <a:cubicBezTo>
                    <a:pt x="58" y="51"/>
                    <a:pt x="58" y="51"/>
                    <a:pt x="58" y="51"/>
                  </a:cubicBezTo>
                  <a:cubicBezTo>
                    <a:pt x="58" y="51"/>
                    <a:pt x="48" y="7"/>
                    <a:pt x="48" y="0"/>
                  </a:cubicBezTo>
                  <a:cubicBezTo>
                    <a:pt x="47" y="0"/>
                    <a:pt x="47" y="0"/>
                    <a:pt x="47" y="0"/>
                  </a:cubicBezTo>
                  <a:cubicBezTo>
                    <a:pt x="47" y="0"/>
                    <a:pt x="47" y="0"/>
                    <a:pt x="47" y="0"/>
                  </a:cubicBezTo>
                  <a:cubicBezTo>
                    <a:pt x="40" y="2"/>
                    <a:pt x="21" y="8"/>
                    <a:pt x="12" y="13"/>
                  </a:cubicBezTo>
                  <a:cubicBezTo>
                    <a:pt x="9" y="17"/>
                    <a:pt x="3" y="23"/>
                    <a:pt x="1" y="43"/>
                  </a:cubicBezTo>
                  <a:cubicBezTo>
                    <a:pt x="1" y="45"/>
                    <a:pt x="1" y="63"/>
                    <a:pt x="0" y="76"/>
                  </a:cubicBezTo>
                  <a:cubicBezTo>
                    <a:pt x="9" y="77"/>
                    <a:pt x="15" y="78"/>
                    <a:pt x="24" y="79"/>
                  </a:cubicBezTo>
                  <a:cubicBezTo>
                    <a:pt x="25" y="69"/>
                    <a:pt x="25" y="54"/>
                    <a:pt x="25" y="51"/>
                  </a:cubicBezTo>
                  <a:cubicBezTo>
                    <a:pt x="25" y="47"/>
                    <a:pt x="27" y="43"/>
                    <a:pt x="28" y="40"/>
                  </a:cubicBezTo>
                  <a:cubicBezTo>
                    <a:pt x="28" y="79"/>
                    <a:pt x="28" y="79"/>
                    <a:pt x="28" y="79"/>
                  </a:cubicBezTo>
                  <a:cubicBezTo>
                    <a:pt x="40" y="80"/>
                    <a:pt x="55" y="80"/>
                    <a:pt x="68" y="80"/>
                  </a:cubicBezTo>
                  <a:cubicBezTo>
                    <a:pt x="82" y="80"/>
                    <a:pt x="96" y="80"/>
                    <a:pt x="108" y="79"/>
                  </a:cubicBezTo>
                  <a:cubicBezTo>
                    <a:pt x="108" y="40"/>
                    <a:pt x="108" y="40"/>
                    <a:pt x="108" y="40"/>
                  </a:cubicBezTo>
                  <a:cubicBezTo>
                    <a:pt x="110" y="43"/>
                    <a:pt x="111" y="46"/>
                    <a:pt x="111" y="51"/>
                  </a:cubicBezTo>
                  <a:cubicBezTo>
                    <a:pt x="111" y="54"/>
                    <a:pt x="111" y="69"/>
                    <a:pt x="111" y="78"/>
                  </a:cubicBezTo>
                  <a:cubicBezTo>
                    <a:pt x="121" y="78"/>
                    <a:pt x="128" y="77"/>
                    <a:pt x="136" y="76"/>
                  </a:cubicBezTo>
                  <a:cubicBezTo>
                    <a:pt x="136" y="63"/>
                    <a:pt x="136" y="45"/>
                    <a:pt x="136" y="43"/>
                  </a:cubicBezTo>
                  <a:close/>
                </a:path>
              </a:pathLst>
            </a:custGeom>
            <a:grp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29" name="Google Shape;3145;p65">
              <a:extLst>
                <a:ext uri="{FF2B5EF4-FFF2-40B4-BE49-F238E27FC236}">
                  <a16:creationId xmlns:a16="http://schemas.microsoft.com/office/drawing/2014/main" id="{342828C5-F521-C5AB-85CE-ECCE3A9442B8}"/>
                </a:ext>
              </a:extLst>
            </p:cNvPr>
            <p:cNvSpPr/>
            <p:nvPr/>
          </p:nvSpPr>
          <p:spPr>
            <a:xfrm>
              <a:off x="2170113" y="1862138"/>
              <a:ext cx="134938" cy="158750"/>
            </a:xfrm>
            <a:custGeom>
              <a:avLst/>
              <a:gdLst/>
              <a:ahLst/>
              <a:cxnLst/>
              <a:rect l="l" t="t" r="r" b="b"/>
              <a:pathLst>
                <a:path w="69" h="81" extrusionOk="0">
                  <a:moveTo>
                    <a:pt x="7" y="52"/>
                  </a:moveTo>
                  <a:cubicBezTo>
                    <a:pt x="11" y="67"/>
                    <a:pt x="20" y="81"/>
                    <a:pt x="35" y="81"/>
                  </a:cubicBezTo>
                  <a:cubicBezTo>
                    <a:pt x="50" y="81"/>
                    <a:pt x="59" y="67"/>
                    <a:pt x="62" y="52"/>
                  </a:cubicBezTo>
                  <a:cubicBezTo>
                    <a:pt x="67" y="50"/>
                    <a:pt x="69" y="44"/>
                    <a:pt x="69" y="39"/>
                  </a:cubicBezTo>
                  <a:cubicBezTo>
                    <a:pt x="68" y="36"/>
                    <a:pt x="67" y="34"/>
                    <a:pt x="64" y="33"/>
                  </a:cubicBezTo>
                  <a:cubicBezTo>
                    <a:pt x="63" y="15"/>
                    <a:pt x="52" y="0"/>
                    <a:pt x="35" y="0"/>
                  </a:cubicBezTo>
                  <a:cubicBezTo>
                    <a:pt x="18" y="0"/>
                    <a:pt x="6" y="14"/>
                    <a:pt x="5" y="33"/>
                  </a:cubicBezTo>
                  <a:cubicBezTo>
                    <a:pt x="3" y="34"/>
                    <a:pt x="1" y="35"/>
                    <a:pt x="0" y="39"/>
                  </a:cubicBezTo>
                  <a:cubicBezTo>
                    <a:pt x="0" y="44"/>
                    <a:pt x="3" y="51"/>
                    <a:pt x="7" y="52"/>
                  </a:cubicBezTo>
                  <a:close/>
                </a:path>
              </a:pathLst>
            </a:custGeom>
            <a:grp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grpSp>
      <p:grpSp>
        <p:nvGrpSpPr>
          <p:cNvPr id="33" name="Grupo 32">
            <a:extLst>
              <a:ext uri="{FF2B5EF4-FFF2-40B4-BE49-F238E27FC236}">
                <a16:creationId xmlns:a16="http://schemas.microsoft.com/office/drawing/2014/main" id="{B04B8FCA-08D6-0701-19F5-782164F4ED15}"/>
              </a:ext>
            </a:extLst>
          </p:cNvPr>
          <p:cNvGrpSpPr/>
          <p:nvPr/>
        </p:nvGrpSpPr>
        <p:grpSpPr>
          <a:xfrm rot="10800000">
            <a:off x="9875667" y="1839785"/>
            <a:ext cx="727355" cy="617062"/>
            <a:chOff x="6032297" y="4129087"/>
            <a:chExt cx="349926" cy="266700"/>
          </a:xfrm>
        </p:grpSpPr>
        <p:sp>
          <p:nvSpPr>
            <p:cNvPr id="30" name="Google Shape;14975;p280">
              <a:extLst>
                <a:ext uri="{FF2B5EF4-FFF2-40B4-BE49-F238E27FC236}">
                  <a16:creationId xmlns:a16="http://schemas.microsoft.com/office/drawing/2014/main" id="{60CE7059-A66C-6207-4448-581E07A01EF7}"/>
                </a:ext>
              </a:extLst>
            </p:cNvPr>
            <p:cNvSpPr/>
            <p:nvPr/>
          </p:nvSpPr>
          <p:spPr>
            <a:xfrm>
              <a:off x="6268734" y="4163134"/>
              <a:ext cx="113489" cy="217521"/>
            </a:xfrm>
            <a:custGeom>
              <a:avLst/>
              <a:gdLst/>
              <a:ahLst/>
              <a:cxnLst/>
              <a:rect l="l" t="t" r="r" b="b"/>
              <a:pathLst>
                <a:path w="49" h="94" extrusionOk="0">
                  <a:moveTo>
                    <a:pt x="10" y="0"/>
                  </a:moveTo>
                  <a:cubicBezTo>
                    <a:pt x="7" y="0"/>
                    <a:pt x="5" y="1"/>
                    <a:pt x="3" y="3"/>
                  </a:cubicBezTo>
                  <a:cubicBezTo>
                    <a:pt x="0" y="6"/>
                    <a:pt x="0" y="6"/>
                    <a:pt x="0" y="6"/>
                  </a:cubicBezTo>
                  <a:cubicBezTo>
                    <a:pt x="12" y="20"/>
                    <a:pt x="12" y="20"/>
                    <a:pt x="12" y="20"/>
                  </a:cubicBezTo>
                  <a:cubicBezTo>
                    <a:pt x="16" y="24"/>
                    <a:pt x="15" y="27"/>
                    <a:pt x="14" y="29"/>
                  </a:cubicBezTo>
                  <a:cubicBezTo>
                    <a:pt x="14" y="31"/>
                    <a:pt x="12" y="33"/>
                    <a:pt x="6" y="33"/>
                  </a:cubicBezTo>
                  <a:cubicBezTo>
                    <a:pt x="2" y="33"/>
                    <a:pt x="2" y="33"/>
                    <a:pt x="2" y="33"/>
                  </a:cubicBezTo>
                  <a:cubicBezTo>
                    <a:pt x="2" y="94"/>
                    <a:pt x="2" y="94"/>
                    <a:pt x="2" y="94"/>
                  </a:cubicBezTo>
                  <a:cubicBezTo>
                    <a:pt x="35" y="94"/>
                    <a:pt x="35" y="94"/>
                    <a:pt x="35" y="94"/>
                  </a:cubicBezTo>
                  <a:cubicBezTo>
                    <a:pt x="35" y="45"/>
                    <a:pt x="35" y="45"/>
                    <a:pt x="35" y="45"/>
                  </a:cubicBezTo>
                  <a:cubicBezTo>
                    <a:pt x="42" y="45"/>
                    <a:pt x="42" y="45"/>
                    <a:pt x="42" y="45"/>
                  </a:cubicBezTo>
                  <a:cubicBezTo>
                    <a:pt x="48" y="45"/>
                    <a:pt x="49" y="41"/>
                    <a:pt x="46" y="37"/>
                  </a:cubicBezTo>
                  <a:cubicBezTo>
                    <a:pt x="16" y="3"/>
                    <a:pt x="16" y="3"/>
                    <a:pt x="16" y="3"/>
                  </a:cubicBezTo>
                  <a:cubicBezTo>
                    <a:pt x="14" y="1"/>
                    <a:pt x="12" y="0"/>
                    <a:pt x="10" y="0"/>
                  </a:cubicBezTo>
                </a:path>
              </a:pathLst>
            </a:custGeom>
            <a:solidFill>
              <a:schemeClr val="lt1"/>
            </a:solidFill>
            <a:ln>
              <a:noFill/>
            </a:ln>
          </p:spPr>
          <p:txBody>
            <a:bodyPr spcFirstLastPara="1" wrap="square" lIns="60950" tIns="30467" rIns="60950" bIns="30467" anchor="t" anchorCtr="0">
              <a:noAutofit/>
            </a:bodyPr>
            <a:lstStyle/>
            <a:p>
              <a:endParaRPr sz="1200">
                <a:solidFill>
                  <a:schemeClr val="accent2"/>
                </a:solidFill>
                <a:latin typeface="Roboto Condensed"/>
                <a:ea typeface="Roboto Condensed"/>
                <a:cs typeface="Roboto Condensed"/>
                <a:sym typeface="Roboto Condensed"/>
              </a:endParaRPr>
            </a:p>
          </p:txBody>
        </p:sp>
        <p:sp>
          <p:nvSpPr>
            <p:cNvPr id="31" name="Google Shape;14976;p280">
              <a:extLst>
                <a:ext uri="{FF2B5EF4-FFF2-40B4-BE49-F238E27FC236}">
                  <a16:creationId xmlns:a16="http://schemas.microsoft.com/office/drawing/2014/main" id="{7404CF69-DF62-12A6-C61B-888093503C85}"/>
                </a:ext>
              </a:extLst>
            </p:cNvPr>
            <p:cNvSpPr/>
            <p:nvPr/>
          </p:nvSpPr>
          <p:spPr>
            <a:xfrm>
              <a:off x="6032297" y="4163134"/>
              <a:ext cx="111598" cy="217521"/>
            </a:xfrm>
            <a:custGeom>
              <a:avLst/>
              <a:gdLst/>
              <a:ahLst/>
              <a:cxnLst/>
              <a:rect l="l" t="t" r="r" b="b"/>
              <a:pathLst>
                <a:path w="49" h="94" extrusionOk="0">
                  <a:moveTo>
                    <a:pt x="40" y="0"/>
                  </a:moveTo>
                  <a:cubicBezTo>
                    <a:pt x="37" y="0"/>
                    <a:pt x="35" y="1"/>
                    <a:pt x="33" y="3"/>
                  </a:cubicBezTo>
                  <a:cubicBezTo>
                    <a:pt x="3" y="37"/>
                    <a:pt x="3" y="37"/>
                    <a:pt x="3" y="37"/>
                  </a:cubicBezTo>
                  <a:cubicBezTo>
                    <a:pt x="0" y="41"/>
                    <a:pt x="1" y="45"/>
                    <a:pt x="7" y="45"/>
                  </a:cubicBezTo>
                  <a:cubicBezTo>
                    <a:pt x="14" y="45"/>
                    <a:pt x="14" y="45"/>
                    <a:pt x="14" y="45"/>
                  </a:cubicBezTo>
                  <a:cubicBezTo>
                    <a:pt x="14" y="94"/>
                    <a:pt x="14" y="94"/>
                    <a:pt x="14" y="94"/>
                  </a:cubicBezTo>
                  <a:cubicBezTo>
                    <a:pt x="47" y="94"/>
                    <a:pt x="47" y="94"/>
                    <a:pt x="47" y="94"/>
                  </a:cubicBezTo>
                  <a:cubicBezTo>
                    <a:pt x="47" y="33"/>
                    <a:pt x="47" y="33"/>
                    <a:pt x="47" y="33"/>
                  </a:cubicBezTo>
                  <a:cubicBezTo>
                    <a:pt x="43" y="33"/>
                    <a:pt x="43" y="33"/>
                    <a:pt x="43" y="33"/>
                  </a:cubicBezTo>
                  <a:cubicBezTo>
                    <a:pt x="38" y="33"/>
                    <a:pt x="36" y="31"/>
                    <a:pt x="35" y="29"/>
                  </a:cubicBezTo>
                  <a:cubicBezTo>
                    <a:pt x="34" y="27"/>
                    <a:pt x="33" y="24"/>
                    <a:pt x="37" y="20"/>
                  </a:cubicBezTo>
                  <a:cubicBezTo>
                    <a:pt x="49" y="6"/>
                    <a:pt x="49" y="6"/>
                    <a:pt x="49" y="6"/>
                  </a:cubicBezTo>
                  <a:cubicBezTo>
                    <a:pt x="46" y="3"/>
                    <a:pt x="46" y="3"/>
                    <a:pt x="46" y="3"/>
                  </a:cubicBezTo>
                  <a:cubicBezTo>
                    <a:pt x="44" y="1"/>
                    <a:pt x="42" y="0"/>
                    <a:pt x="40" y="0"/>
                  </a:cubicBezTo>
                </a:path>
              </a:pathLst>
            </a:custGeom>
            <a:solidFill>
              <a:schemeClr val="lt1"/>
            </a:solidFill>
            <a:ln>
              <a:noFill/>
            </a:ln>
          </p:spPr>
          <p:txBody>
            <a:bodyPr spcFirstLastPara="1" wrap="square" lIns="60950" tIns="30467" rIns="60950" bIns="30467" anchor="t" anchorCtr="0">
              <a:noAutofit/>
            </a:bodyPr>
            <a:lstStyle/>
            <a:p>
              <a:endParaRPr sz="1200">
                <a:solidFill>
                  <a:schemeClr val="accent2"/>
                </a:solidFill>
                <a:latin typeface="Roboto Condensed"/>
                <a:ea typeface="Roboto Condensed"/>
                <a:cs typeface="Roboto Condensed"/>
                <a:sym typeface="Roboto Condensed"/>
              </a:endParaRPr>
            </a:p>
          </p:txBody>
        </p:sp>
        <p:sp>
          <p:nvSpPr>
            <p:cNvPr id="32" name="Google Shape;14977;p280">
              <a:extLst>
                <a:ext uri="{FF2B5EF4-FFF2-40B4-BE49-F238E27FC236}">
                  <a16:creationId xmlns:a16="http://schemas.microsoft.com/office/drawing/2014/main" id="{53348BBE-F426-2FE8-18AC-16BC53FC6075}"/>
                </a:ext>
              </a:extLst>
            </p:cNvPr>
            <p:cNvSpPr/>
            <p:nvPr/>
          </p:nvSpPr>
          <p:spPr>
            <a:xfrm>
              <a:off x="6115523" y="4129087"/>
              <a:ext cx="183475" cy="266700"/>
            </a:xfrm>
            <a:custGeom>
              <a:avLst/>
              <a:gdLst/>
              <a:ahLst/>
              <a:cxnLst/>
              <a:rect l="l" t="t" r="r" b="b"/>
              <a:pathLst>
                <a:path w="80" h="116" extrusionOk="0">
                  <a:moveTo>
                    <a:pt x="40" y="0"/>
                  </a:moveTo>
                  <a:cubicBezTo>
                    <a:pt x="38" y="0"/>
                    <a:pt x="35" y="1"/>
                    <a:pt x="34" y="3"/>
                  </a:cubicBezTo>
                  <a:cubicBezTo>
                    <a:pt x="4" y="37"/>
                    <a:pt x="4" y="37"/>
                    <a:pt x="4" y="37"/>
                  </a:cubicBezTo>
                  <a:cubicBezTo>
                    <a:pt x="0" y="41"/>
                    <a:pt x="2" y="45"/>
                    <a:pt x="7" y="45"/>
                  </a:cubicBezTo>
                  <a:cubicBezTo>
                    <a:pt x="15" y="45"/>
                    <a:pt x="15" y="45"/>
                    <a:pt x="15" y="45"/>
                  </a:cubicBezTo>
                  <a:cubicBezTo>
                    <a:pt x="15" y="116"/>
                    <a:pt x="15" y="116"/>
                    <a:pt x="15" y="116"/>
                  </a:cubicBezTo>
                  <a:cubicBezTo>
                    <a:pt x="65" y="116"/>
                    <a:pt x="65" y="116"/>
                    <a:pt x="65" y="116"/>
                  </a:cubicBezTo>
                  <a:cubicBezTo>
                    <a:pt x="65" y="45"/>
                    <a:pt x="65" y="45"/>
                    <a:pt x="65" y="45"/>
                  </a:cubicBezTo>
                  <a:cubicBezTo>
                    <a:pt x="73" y="45"/>
                    <a:pt x="73" y="45"/>
                    <a:pt x="73" y="45"/>
                  </a:cubicBezTo>
                  <a:cubicBezTo>
                    <a:pt x="78" y="45"/>
                    <a:pt x="80" y="41"/>
                    <a:pt x="76" y="37"/>
                  </a:cubicBezTo>
                  <a:cubicBezTo>
                    <a:pt x="47" y="3"/>
                    <a:pt x="47" y="3"/>
                    <a:pt x="47" y="3"/>
                  </a:cubicBezTo>
                  <a:cubicBezTo>
                    <a:pt x="45" y="1"/>
                    <a:pt x="43" y="0"/>
                    <a:pt x="40" y="0"/>
                  </a:cubicBezTo>
                </a:path>
              </a:pathLst>
            </a:custGeom>
            <a:solidFill>
              <a:schemeClr val="lt1"/>
            </a:solidFill>
            <a:ln>
              <a:noFill/>
            </a:ln>
          </p:spPr>
          <p:txBody>
            <a:bodyPr spcFirstLastPara="1" wrap="square" lIns="60950" tIns="30467" rIns="60950" bIns="30467" anchor="t" anchorCtr="0">
              <a:noAutofit/>
            </a:bodyPr>
            <a:lstStyle/>
            <a:p>
              <a:endParaRPr sz="1200" dirty="0">
                <a:solidFill>
                  <a:schemeClr val="accent2"/>
                </a:solidFill>
                <a:latin typeface="Roboto Condensed"/>
                <a:ea typeface="Roboto Condensed"/>
                <a:cs typeface="Roboto Condensed"/>
                <a:sym typeface="Roboto Condensed"/>
              </a:endParaRPr>
            </a:p>
          </p:txBody>
        </p:sp>
      </p:grpSp>
      <p:sp>
        <p:nvSpPr>
          <p:cNvPr id="34" name="CuadroTexto 33">
            <a:extLst>
              <a:ext uri="{FF2B5EF4-FFF2-40B4-BE49-F238E27FC236}">
                <a16:creationId xmlns:a16="http://schemas.microsoft.com/office/drawing/2014/main" id="{71997135-FB18-1328-974B-4D10251781A9}"/>
              </a:ext>
            </a:extLst>
          </p:cNvPr>
          <p:cNvSpPr txBox="1"/>
          <p:nvPr/>
        </p:nvSpPr>
        <p:spPr>
          <a:xfrm>
            <a:off x="1418579" y="223937"/>
            <a:ext cx="9176787" cy="636071"/>
          </a:xfrm>
          <a:prstGeom prst="rect">
            <a:avLst/>
          </a:prstGeom>
          <a:noFill/>
          <a:ln>
            <a:noFill/>
          </a:ln>
        </p:spPr>
        <p:txBody>
          <a:bodyPr spcFirstLastPara="1" vert="horz" wrap="square" lIns="0" tIns="0" rIns="0" bIns="0" rtlCol="0" anchor="ctr" anchorCtr="0">
            <a:noAutofit/>
          </a:bodyPr>
          <a:lstStyle>
            <a:defPPr>
              <a:defRPr lang="en-US"/>
            </a:defPPr>
            <a:lvl1pPr marR="0" lvl="0" algn="ctr">
              <a:spcBef>
                <a:spcPts val="0"/>
              </a:spcBef>
              <a:spcAft>
                <a:spcPts val="0"/>
              </a:spcAft>
              <a:buClr>
                <a:srgbClr val="929292"/>
              </a:buClr>
              <a:buSzPts val="2800"/>
              <a:buFont typeface="Roboto Condensed"/>
              <a:buNone/>
              <a:defRPr sz="5600" b="1" i="0" u="none" strike="noStrike" cap="none">
                <a:solidFill>
                  <a:srgbClr val="462460"/>
                </a:solidFill>
                <a:latin typeface="Roboto Condensed"/>
                <a:ea typeface="Roboto Condensed"/>
                <a:cs typeface="Roboto Condensed"/>
              </a:defRPr>
            </a:lvl1pPr>
            <a:lvl2pPr lvl="1">
              <a:spcBef>
                <a:spcPts val="0"/>
              </a:spcBef>
              <a:spcAft>
                <a:spcPts val="0"/>
              </a:spcAft>
              <a:buSzPts val="1400"/>
              <a:buNone/>
              <a:defRPr sz="3600"/>
            </a:lvl2pPr>
            <a:lvl3pPr lvl="2">
              <a:spcBef>
                <a:spcPts val="0"/>
              </a:spcBef>
              <a:spcAft>
                <a:spcPts val="0"/>
              </a:spcAft>
              <a:buSzPts val="1400"/>
              <a:buNone/>
              <a:defRPr sz="3600"/>
            </a:lvl3pPr>
            <a:lvl4pPr lvl="3">
              <a:spcBef>
                <a:spcPts val="0"/>
              </a:spcBef>
              <a:spcAft>
                <a:spcPts val="0"/>
              </a:spcAft>
              <a:buSzPts val="1400"/>
              <a:buNone/>
              <a:defRPr sz="3600"/>
            </a:lvl4pPr>
            <a:lvl5pPr lvl="4">
              <a:spcBef>
                <a:spcPts val="0"/>
              </a:spcBef>
              <a:spcAft>
                <a:spcPts val="0"/>
              </a:spcAft>
              <a:buSzPts val="1400"/>
              <a:buNone/>
              <a:defRPr sz="3600"/>
            </a:lvl5pPr>
            <a:lvl6pPr lvl="5">
              <a:spcBef>
                <a:spcPts val="0"/>
              </a:spcBef>
              <a:spcAft>
                <a:spcPts val="0"/>
              </a:spcAft>
              <a:buSzPts val="1400"/>
              <a:buNone/>
              <a:defRPr sz="3600"/>
            </a:lvl6pPr>
            <a:lvl7pPr lvl="6">
              <a:spcBef>
                <a:spcPts val="0"/>
              </a:spcBef>
              <a:spcAft>
                <a:spcPts val="0"/>
              </a:spcAft>
              <a:buSzPts val="1400"/>
              <a:buNone/>
              <a:defRPr sz="3600"/>
            </a:lvl7pPr>
            <a:lvl8pPr lvl="7">
              <a:spcBef>
                <a:spcPts val="0"/>
              </a:spcBef>
              <a:spcAft>
                <a:spcPts val="0"/>
              </a:spcAft>
              <a:buSzPts val="1400"/>
              <a:buNone/>
              <a:defRPr sz="3600"/>
            </a:lvl8pPr>
            <a:lvl9pPr lvl="8">
              <a:spcBef>
                <a:spcPts val="0"/>
              </a:spcBef>
              <a:spcAft>
                <a:spcPts val="0"/>
              </a:spcAft>
              <a:buSzPts val="1400"/>
              <a:buNone/>
              <a:defRPr sz="3600"/>
            </a:lvl9pPr>
          </a:lstStyle>
          <a:p>
            <a:r>
              <a:rPr lang="es-ES" sz="3734" dirty="0">
                <a:solidFill>
                  <a:schemeClr val="accent1">
                    <a:lumMod val="20000"/>
                    <a:lumOff val="80000"/>
                  </a:schemeClr>
                </a:solidFill>
                <a:sym typeface="Roboto Condensed"/>
              </a:rPr>
              <a:t>PILAR CONTRIBUTIVO</a:t>
            </a:r>
            <a:endParaRPr lang="es-CO" sz="3734" dirty="0">
              <a:solidFill>
                <a:schemeClr val="accent1">
                  <a:lumMod val="20000"/>
                  <a:lumOff val="80000"/>
                </a:schemeClr>
              </a:solidFill>
              <a:sym typeface="Roboto Condensed"/>
            </a:endParaRPr>
          </a:p>
        </p:txBody>
      </p:sp>
      <p:sp>
        <p:nvSpPr>
          <p:cNvPr id="35" name="Google Shape;11738;p225">
            <a:extLst>
              <a:ext uri="{FF2B5EF4-FFF2-40B4-BE49-F238E27FC236}">
                <a16:creationId xmlns:a16="http://schemas.microsoft.com/office/drawing/2014/main" id="{8CF7ECAB-4812-4C0F-C412-BD198AA7A943}"/>
              </a:ext>
            </a:extLst>
          </p:cNvPr>
          <p:cNvSpPr txBox="1">
            <a:spLocks/>
          </p:cNvSpPr>
          <p:nvPr/>
        </p:nvSpPr>
        <p:spPr>
          <a:xfrm>
            <a:off x="1640669" y="824274"/>
            <a:ext cx="8208804" cy="340335"/>
          </a:xfrm>
          <a:prstGeom prst="rect">
            <a:avLst/>
          </a:prstGeom>
          <a:noFill/>
          <a:ln>
            <a:noFill/>
          </a:ln>
        </p:spPr>
        <p:txBody>
          <a:bodyPr spcFirstLastPara="1" vert="horz" wrap="square" lIns="0" tIns="0" rIns="0" bIns="0" rtlCol="0" anchor="ctr" anchorCtr="0">
            <a:noAutofit/>
          </a:bodyPr>
          <a:lstStyle>
            <a:defPPr>
              <a:defRPr lang="en-US"/>
            </a:defPPr>
            <a:lvl1pPr marL="914400" marR="0" lvl="0" indent="-457200" algn="ctr">
              <a:spcBef>
                <a:spcPts val="0"/>
              </a:spcBef>
              <a:spcAft>
                <a:spcPts val="0"/>
              </a:spcAft>
              <a:buClr>
                <a:srgbClr val="929292"/>
              </a:buClr>
              <a:buSzPts val="2800"/>
              <a:buFont typeface="Roboto Condensed"/>
              <a:buNone/>
              <a:defRPr sz="3200" b="1" i="0" u="none" strike="noStrike" cap="none">
                <a:solidFill>
                  <a:srgbClr val="462460"/>
                </a:solidFill>
                <a:latin typeface="Roboto Condensed"/>
                <a:ea typeface="Roboto Condensed"/>
                <a:cs typeface="Roboto Condensed"/>
              </a:defRPr>
            </a:lvl1pPr>
            <a:lvl2pPr marL="1828800" marR="0" lvl="1" indent="-457200">
              <a:spcBef>
                <a:spcPts val="480"/>
              </a:spcBef>
              <a:spcAft>
                <a:spcPts val="0"/>
              </a:spcAft>
              <a:buClr>
                <a:schemeClr val="dk1"/>
              </a:buClr>
              <a:buSzPts val="1200"/>
              <a:buFont typeface="Arial"/>
              <a:buNone/>
              <a:defRPr sz="2400" b="0" i="0" u="none" strike="noStrike" cap="none">
                <a:solidFill>
                  <a:schemeClr val="dk1"/>
                </a:solidFill>
                <a:latin typeface="Roboto Condensed"/>
                <a:ea typeface="Roboto Condensed"/>
                <a:cs typeface="Roboto Condensed"/>
              </a:defRPr>
            </a:lvl2pPr>
            <a:lvl3pPr marL="2743200" marR="0" lvl="2" indent="-457200">
              <a:spcBef>
                <a:spcPts val="400"/>
              </a:spcBef>
              <a:spcAft>
                <a:spcPts val="0"/>
              </a:spcAft>
              <a:buClr>
                <a:schemeClr val="dk1"/>
              </a:buClr>
              <a:buSzPts val="1000"/>
              <a:buFont typeface="Arial"/>
              <a:buNone/>
              <a:defRPr sz="2000" b="0" i="0" u="none" strike="noStrike" cap="none">
                <a:solidFill>
                  <a:schemeClr val="dk1"/>
                </a:solidFill>
                <a:latin typeface="Roboto Condensed"/>
                <a:ea typeface="Roboto Condensed"/>
                <a:cs typeface="Roboto Condensed"/>
              </a:defRPr>
            </a:lvl3pPr>
            <a:lvl4pPr marL="3657600" marR="0" lvl="3" indent="-457200">
              <a:spcBef>
                <a:spcPts val="360"/>
              </a:spcBef>
              <a:spcAft>
                <a:spcPts val="0"/>
              </a:spcAft>
              <a:buClr>
                <a:schemeClr val="dk1"/>
              </a:buClr>
              <a:buSzPts val="900"/>
              <a:buFont typeface="Arial"/>
              <a:buNone/>
              <a:defRPr b="0" i="0" u="none" strike="noStrike" cap="none">
                <a:solidFill>
                  <a:schemeClr val="dk1"/>
                </a:solidFill>
                <a:latin typeface="Roboto Condensed"/>
                <a:ea typeface="Roboto Condensed"/>
                <a:cs typeface="Roboto Condensed"/>
              </a:defRPr>
            </a:lvl4pPr>
            <a:lvl5pPr marL="4572000" marR="0" lvl="4" indent="-457200">
              <a:spcBef>
                <a:spcPts val="360"/>
              </a:spcBef>
              <a:spcAft>
                <a:spcPts val="0"/>
              </a:spcAft>
              <a:buClr>
                <a:schemeClr val="dk1"/>
              </a:buClr>
              <a:buSzPts val="900"/>
              <a:buFont typeface="Arial"/>
              <a:buNone/>
              <a:defRPr b="0" i="0" u="none" strike="noStrike" cap="none">
                <a:solidFill>
                  <a:schemeClr val="dk1"/>
                </a:solidFill>
                <a:latin typeface="Roboto Condensed"/>
                <a:ea typeface="Roboto Condensed"/>
                <a:cs typeface="Roboto Condensed"/>
              </a:defRPr>
            </a:lvl5pPr>
            <a:lvl6pPr marL="5486400" marR="0" lvl="5" indent="-457200">
              <a:spcBef>
                <a:spcPts val="360"/>
              </a:spcBef>
              <a:spcAft>
                <a:spcPts val="0"/>
              </a:spcAft>
              <a:buClr>
                <a:schemeClr val="dk1"/>
              </a:buClr>
              <a:buSzPts val="900"/>
              <a:buFont typeface="Arial"/>
              <a:buNone/>
              <a:defRPr b="0" i="0" u="none" strike="noStrike" cap="none">
                <a:solidFill>
                  <a:schemeClr val="dk1"/>
                </a:solidFill>
                <a:latin typeface="Roboto Condensed"/>
                <a:ea typeface="Roboto Condensed"/>
                <a:cs typeface="Roboto Condensed"/>
              </a:defRPr>
            </a:lvl6pPr>
            <a:lvl7pPr marL="6400800" marR="0" lvl="6" indent="-457200">
              <a:spcBef>
                <a:spcPts val="360"/>
              </a:spcBef>
              <a:spcAft>
                <a:spcPts val="0"/>
              </a:spcAft>
              <a:buClr>
                <a:schemeClr val="dk1"/>
              </a:buClr>
              <a:buSzPts val="900"/>
              <a:buFont typeface="Arial"/>
              <a:buNone/>
              <a:defRPr b="0" i="0" u="none" strike="noStrike" cap="none">
                <a:solidFill>
                  <a:schemeClr val="dk1"/>
                </a:solidFill>
                <a:latin typeface="Roboto Condensed"/>
                <a:ea typeface="Roboto Condensed"/>
                <a:cs typeface="Roboto Condensed"/>
              </a:defRPr>
            </a:lvl7pPr>
            <a:lvl8pPr marL="7315200" marR="0" lvl="7" indent="-457200">
              <a:spcBef>
                <a:spcPts val="360"/>
              </a:spcBef>
              <a:spcAft>
                <a:spcPts val="0"/>
              </a:spcAft>
              <a:buClr>
                <a:schemeClr val="dk1"/>
              </a:buClr>
              <a:buSzPts val="900"/>
              <a:buFont typeface="Arial"/>
              <a:buNone/>
              <a:defRPr b="0" i="0" u="none" strike="noStrike" cap="none">
                <a:solidFill>
                  <a:schemeClr val="dk1"/>
                </a:solidFill>
                <a:latin typeface="Roboto Condensed"/>
                <a:ea typeface="Roboto Condensed"/>
                <a:cs typeface="Roboto Condensed"/>
              </a:defRPr>
            </a:lvl8pPr>
            <a:lvl9pPr marL="8229600" marR="0" lvl="8" indent="-457200">
              <a:spcBef>
                <a:spcPts val="360"/>
              </a:spcBef>
              <a:spcAft>
                <a:spcPts val="0"/>
              </a:spcAft>
              <a:buClr>
                <a:schemeClr val="dk1"/>
              </a:buClr>
              <a:buSzPts val="900"/>
              <a:buFont typeface="Arial"/>
              <a:buNone/>
              <a:defRPr b="0" i="0" u="none" strike="noStrike" cap="none">
                <a:solidFill>
                  <a:schemeClr val="dk1"/>
                </a:solidFill>
                <a:latin typeface="Roboto Condensed"/>
                <a:ea typeface="Roboto Condensed"/>
                <a:cs typeface="Roboto Condensed"/>
              </a:defRPr>
            </a:lvl9pPr>
          </a:lstStyle>
          <a:p>
            <a:r>
              <a:rPr lang="en-US" sz="2133" dirty="0">
                <a:solidFill>
                  <a:schemeClr val="accent1">
                    <a:lumMod val="20000"/>
                    <a:lumOff val="80000"/>
                  </a:schemeClr>
                </a:solidFill>
                <a:sym typeface="Roboto Condensed"/>
              </a:rPr>
              <a:t>PARTICULARIDADES</a:t>
            </a:r>
          </a:p>
        </p:txBody>
      </p:sp>
      <p:pic>
        <p:nvPicPr>
          <p:cNvPr id="65" name="Imagen 64">
            <a:extLst>
              <a:ext uri="{FF2B5EF4-FFF2-40B4-BE49-F238E27FC236}">
                <a16:creationId xmlns:a16="http://schemas.microsoft.com/office/drawing/2014/main" id="{E03FC989-420E-406A-8D3A-E2343920BF94}"/>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10640537" y="12325"/>
            <a:ext cx="1587500" cy="1353913"/>
          </a:xfrm>
          <a:prstGeom prst="rect">
            <a:avLst/>
          </a:prstGeom>
        </p:spPr>
      </p:pic>
      <p:sp>
        <p:nvSpPr>
          <p:cNvPr id="66" name="Freeform 3">
            <a:extLst>
              <a:ext uri="{FF2B5EF4-FFF2-40B4-BE49-F238E27FC236}">
                <a16:creationId xmlns:a16="http://schemas.microsoft.com/office/drawing/2014/main" id="{8BA2D3EA-7899-44A6-8C5F-146F1EC75B81}"/>
              </a:ext>
            </a:extLst>
          </p:cNvPr>
          <p:cNvSpPr/>
          <p:nvPr/>
        </p:nvSpPr>
        <p:spPr>
          <a:xfrm>
            <a:off x="4487" y="14674"/>
            <a:ext cx="1518626" cy="831103"/>
          </a:xfrm>
          <a:custGeom>
            <a:avLst/>
            <a:gdLst/>
            <a:ahLst/>
            <a:cxnLst/>
            <a:rect l="l" t="t" r="r" b="b"/>
            <a:pathLst>
              <a:path w="2277939" h="1246654">
                <a:moveTo>
                  <a:pt x="0" y="0"/>
                </a:moveTo>
                <a:lnTo>
                  <a:pt x="2277940" y="0"/>
                </a:lnTo>
                <a:lnTo>
                  <a:pt x="2277940" y="1246654"/>
                </a:lnTo>
                <a:lnTo>
                  <a:pt x="0" y="12466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2629257443"/>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794"/>
                                        </p:tgtEl>
                                        <p:attrNameLst>
                                          <p:attrName>style.visibility</p:attrName>
                                        </p:attrNameLst>
                                      </p:cBhvr>
                                      <p:to>
                                        <p:strVal val="visible"/>
                                      </p:to>
                                    </p:set>
                                    <p:anim calcmode="lin" valueType="num">
                                      <p:cBhvr additive="base">
                                        <p:cTn id="7" dur="500"/>
                                        <p:tgtEl>
                                          <p:spTgt spid="1794"/>
                                        </p:tgtEl>
                                        <p:attrNameLst>
                                          <p:attrName>ppt_w</p:attrName>
                                        </p:attrNameLst>
                                      </p:cBhvr>
                                      <p:tavLst>
                                        <p:tav tm="0">
                                          <p:val>
                                            <p:strVal val="0"/>
                                          </p:val>
                                        </p:tav>
                                        <p:tav tm="100000">
                                          <p:val>
                                            <p:strVal val="#ppt_w"/>
                                          </p:val>
                                        </p:tav>
                                      </p:tavLst>
                                    </p:anim>
                                    <p:anim calcmode="lin" valueType="num">
                                      <p:cBhvr additive="base">
                                        <p:cTn id="8" dur="500"/>
                                        <p:tgtEl>
                                          <p:spTgt spid="1794"/>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799"/>
                                        </p:tgtEl>
                                        <p:attrNameLst>
                                          <p:attrName>style.visibility</p:attrName>
                                        </p:attrNameLst>
                                      </p:cBhvr>
                                      <p:to>
                                        <p:strVal val="visible"/>
                                      </p:to>
                                    </p:set>
                                    <p:anim calcmode="lin" valueType="num">
                                      <p:cBhvr additive="base">
                                        <p:cTn id="12" dur="500"/>
                                        <p:tgtEl>
                                          <p:spTgt spid="1799"/>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1802"/>
                                        </p:tgtEl>
                                        <p:attrNameLst>
                                          <p:attrName>style.visibility</p:attrName>
                                        </p:attrNameLst>
                                      </p:cBhvr>
                                      <p:to>
                                        <p:strVal val="visible"/>
                                      </p:to>
                                    </p:set>
                                    <p:anim calcmode="lin" valueType="num">
                                      <p:cBhvr additive="base">
                                        <p:cTn id="16" dur="500"/>
                                        <p:tgtEl>
                                          <p:spTgt spid="1802"/>
                                        </p:tgtEl>
                                        <p:attrNameLst>
                                          <p:attrName>ppt_w</p:attrName>
                                        </p:attrNameLst>
                                      </p:cBhvr>
                                      <p:tavLst>
                                        <p:tav tm="0">
                                          <p:val>
                                            <p:strVal val="0"/>
                                          </p:val>
                                        </p:tav>
                                        <p:tav tm="100000">
                                          <p:val>
                                            <p:strVal val="#ppt_w"/>
                                          </p:val>
                                        </p:tav>
                                      </p:tavLst>
                                    </p:anim>
                                    <p:anim calcmode="lin" valueType="num">
                                      <p:cBhvr additive="base">
                                        <p:cTn id="17" dur="500"/>
                                        <p:tgtEl>
                                          <p:spTgt spid="1802"/>
                                        </p:tgtEl>
                                        <p:attrNameLst>
                                          <p:attrName>ppt_h</p:attrName>
                                        </p:attrNameLst>
                                      </p:cBhvr>
                                      <p:tavLst>
                                        <p:tav tm="0">
                                          <p:val>
                                            <p:strVal val="0"/>
                                          </p:val>
                                        </p:tav>
                                        <p:tav tm="100000">
                                          <p:val>
                                            <p:strVal val="#ppt_h"/>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1805"/>
                                        </p:tgtEl>
                                        <p:attrNameLst>
                                          <p:attrName>style.visibility</p:attrName>
                                        </p:attrNameLst>
                                      </p:cBhvr>
                                      <p:to>
                                        <p:strVal val="visible"/>
                                      </p:to>
                                    </p:set>
                                    <p:anim calcmode="lin" valueType="num">
                                      <p:cBhvr additive="base">
                                        <p:cTn id="21" dur="500"/>
                                        <p:tgtEl>
                                          <p:spTgt spid="1805"/>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23" presetClass="entr" presetSubtype="16" fill="hold" nodeType="afterEffect">
                                  <p:stCondLst>
                                    <p:cond delay="0"/>
                                  </p:stCondLst>
                                  <p:childTnLst>
                                    <p:set>
                                      <p:cBhvr>
                                        <p:cTn id="24" dur="1" fill="hold">
                                          <p:stCondLst>
                                            <p:cond delay="0"/>
                                          </p:stCondLst>
                                        </p:cTn>
                                        <p:tgtEl>
                                          <p:spTgt spid="1808"/>
                                        </p:tgtEl>
                                        <p:attrNameLst>
                                          <p:attrName>style.visibility</p:attrName>
                                        </p:attrNameLst>
                                      </p:cBhvr>
                                      <p:to>
                                        <p:strVal val="visible"/>
                                      </p:to>
                                    </p:set>
                                    <p:anim calcmode="lin" valueType="num">
                                      <p:cBhvr additive="base">
                                        <p:cTn id="25" dur="500"/>
                                        <p:tgtEl>
                                          <p:spTgt spid="1808"/>
                                        </p:tgtEl>
                                        <p:attrNameLst>
                                          <p:attrName>ppt_w</p:attrName>
                                        </p:attrNameLst>
                                      </p:cBhvr>
                                      <p:tavLst>
                                        <p:tav tm="0">
                                          <p:val>
                                            <p:strVal val="0"/>
                                          </p:val>
                                        </p:tav>
                                        <p:tav tm="100000">
                                          <p:val>
                                            <p:strVal val="#ppt_w"/>
                                          </p:val>
                                        </p:tav>
                                      </p:tavLst>
                                    </p:anim>
                                    <p:anim calcmode="lin" valueType="num">
                                      <p:cBhvr additive="base">
                                        <p:cTn id="26" dur="500"/>
                                        <p:tgtEl>
                                          <p:spTgt spid="1808"/>
                                        </p:tgtEl>
                                        <p:attrNameLst>
                                          <p:attrName>ppt_h</p:attrName>
                                        </p:attrNameLst>
                                      </p:cBhvr>
                                      <p:tavLst>
                                        <p:tav tm="0">
                                          <p:val>
                                            <p:strVal val="0"/>
                                          </p:val>
                                        </p:tav>
                                        <p:tav tm="100000">
                                          <p:val>
                                            <p:strVal val="#ppt_h"/>
                                          </p:val>
                                        </p:tav>
                                      </p:tavLst>
                                    </p:anim>
                                  </p:childTnLst>
                                </p:cTn>
                              </p:par>
                            </p:childTnLst>
                          </p:cTn>
                        </p:par>
                        <p:par>
                          <p:cTn id="27" fill="hold">
                            <p:stCondLst>
                              <p:cond delay="2500"/>
                            </p:stCondLst>
                            <p:childTnLst>
                              <p:par>
                                <p:cTn id="28" presetID="2" presetClass="entr" presetSubtype="4" fill="hold" nodeType="afterEffect">
                                  <p:stCondLst>
                                    <p:cond delay="0"/>
                                  </p:stCondLst>
                                  <p:childTnLst>
                                    <p:set>
                                      <p:cBhvr>
                                        <p:cTn id="29" dur="1" fill="hold">
                                          <p:stCondLst>
                                            <p:cond delay="0"/>
                                          </p:stCondLst>
                                        </p:cTn>
                                        <p:tgtEl>
                                          <p:spTgt spid="1811"/>
                                        </p:tgtEl>
                                        <p:attrNameLst>
                                          <p:attrName>style.visibility</p:attrName>
                                        </p:attrNameLst>
                                      </p:cBhvr>
                                      <p:to>
                                        <p:strVal val="visible"/>
                                      </p:to>
                                    </p:set>
                                    <p:anim calcmode="lin" valueType="num">
                                      <p:cBhvr additive="base">
                                        <p:cTn id="30" dur="500"/>
                                        <p:tgtEl>
                                          <p:spTgt spid="181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3" presetClass="entr" presetSubtype="16" fill="hold" nodeType="afterEffect">
                                  <p:stCondLst>
                                    <p:cond delay="0"/>
                                  </p:stCondLst>
                                  <p:childTnLst>
                                    <p:set>
                                      <p:cBhvr>
                                        <p:cTn id="33" dur="1" fill="hold">
                                          <p:stCondLst>
                                            <p:cond delay="0"/>
                                          </p:stCondLst>
                                        </p:cTn>
                                        <p:tgtEl>
                                          <p:spTgt spid="1814"/>
                                        </p:tgtEl>
                                        <p:attrNameLst>
                                          <p:attrName>style.visibility</p:attrName>
                                        </p:attrNameLst>
                                      </p:cBhvr>
                                      <p:to>
                                        <p:strVal val="visible"/>
                                      </p:to>
                                    </p:set>
                                    <p:anim calcmode="lin" valueType="num">
                                      <p:cBhvr additive="base">
                                        <p:cTn id="34" dur="500"/>
                                        <p:tgtEl>
                                          <p:spTgt spid="1814"/>
                                        </p:tgtEl>
                                        <p:attrNameLst>
                                          <p:attrName>ppt_w</p:attrName>
                                        </p:attrNameLst>
                                      </p:cBhvr>
                                      <p:tavLst>
                                        <p:tav tm="0">
                                          <p:val>
                                            <p:strVal val="0"/>
                                          </p:val>
                                        </p:tav>
                                        <p:tav tm="100000">
                                          <p:val>
                                            <p:strVal val="#ppt_w"/>
                                          </p:val>
                                        </p:tav>
                                      </p:tavLst>
                                    </p:anim>
                                    <p:anim calcmode="lin" valueType="num">
                                      <p:cBhvr additive="base">
                                        <p:cTn id="35" dur="500"/>
                                        <p:tgtEl>
                                          <p:spTgt spid="1814"/>
                                        </p:tgtEl>
                                        <p:attrNameLst>
                                          <p:attrName>ppt_h</p:attrName>
                                        </p:attrNameLst>
                                      </p:cBhvr>
                                      <p:tavLst>
                                        <p:tav tm="0">
                                          <p:val>
                                            <p:strVal val="0"/>
                                          </p:val>
                                        </p:tav>
                                        <p:tav tm="100000">
                                          <p:val>
                                            <p:strVal val="#ppt_h"/>
                                          </p:val>
                                        </p:tav>
                                      </p:tavLst>
                                    </p:anim>
                                  </p:childTnLst>
                                </p:cTn>
                              </p:par>
                            </p:childTnLst>
                          </p:cTn>
                        </p:par>
                        <p:par>
                          <p:cTn id="36" fill="hold">
                            <p:stCondLst>
                              <p:cond delay="3500"/>
                            </p:stCondLst>
                            <p:childTnLst>
                              <p:par>
                                <p:cTn id="37" presetID="2" presetClass="entr" presetSubtype="4" fill="hold" nodeType="afterEffect">
                                  <p:stCondLst>
                                    <p:cond delay="0"/>
                                  </p:stCondLst>
                                  <p:childTnLst>
                                    <p:set>
                                      <p:cBhvr>
                                        <p:cTn id="38" dur="1" fill="hold">
                                          <p:stCondLst>
                                            <p:cond delay="0"/>
                                          </p:stCondLst>
                                        </p:cTn>
                                        <p:tgtEl>
                                          <p:spTgt spid="1817"/>
                                        </p:tgtEl>
                                        <p:attrNameLst>
                                          <p:attrName>style.visibility</p:attrName>
                                        </p:attrNameLst>
                                      </p:cBhvr>
                                      <p:to>
                                        <p:strVal val="visible"/>
                                      </p:to>
                                    </p:set>
                                    <p:anim calcmode="lin" valueType="num">
                                      <p:cBhvr additive="base">
                                        <p:cTn id="39" dur="500"/>
                                        <p:tgtEl>
                                          <p:spTgt spid="1817"/>
                                        </p:tgtEl>
                                        <p:attrNameLst>
                                          <p:attrName>ppt_y</p:attrName>
                                        </p:attrNameLst>
                                      </p:cBhvr>
                                      <p:tavLst>
                                        <p:tav tm="0">
                                          <p:val>
                                            <p:strVal val="#ppt_y+1"/>
                                          </p:val>
                                        </p:tav>
                                        <p:tav tm="100000">
                                          <p:val>
                                            <p:strVal val="#ppt_y"/>
                                          </p:val>
                                        </p:tav>
                                      </p:tavLst>
                                    </p:anim>
                                  </p:childTnLst>
                                </p:cTn>
                              </p:par>
                              <p:par>
                                <p:cTn id="40" presetID="23" presetClass="entr" presetSubtype="16" fill="hold" nodeType="with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additive="base">
                                        <p:cTn id="42" dur="500"/>
                                        <p:tgtEl>
                                          <p:spTgt spid="2"/>
                                        </p:tgtEl>
                                        <p:attrNameLst>
                                          <p:attrName>ppt_w</p:attrName>
                                        </p:attrNameLst>
                                      </p:cBhvr>
                                      <p:tavLst>
                                        <p:tav tm="0">
                                          <p:val>
                                            <p:strVal val="0"/>
                                          </p:val>
                                        </p:tav>
                                        <p:tav tm="100000">
                                          <p:val>
                                            <p:strVal val="#ppt_w"/>
                                          </p:val>
                                        </p:tav>
                                      </p:tavLst>
                                    </p:anim>
                                    <p:anim calcmode="lin" valueType="num">
                                      <p:cBhvr additive="base">
                                        <p:cTn id="43" dur="500"/>
                                        <p:tgtEl>
                                          <p:spTgt spid="2"/>
                                        </p:tgtEl>
                                        <p:attrNameLst>
                                          <p:attrName>ppt_h</p:attrName>
                                        </p:attrNameLst>
                                      </p:cBhvr>
                                      <p:tavLst>
                                        <p:tav tm="0">
                                          <p:val>
                                            <p:strVal val="0"/>
                                          </p:val>
                                        </p:tav>
                                        <p:tav tm="100000">
                                          <p:val>
                                            <p:strVal val="#ppt_h"/>
                                          </p:val>
                                        </p:tav>
                                      </p:tavLst>
                                    </p:anim>
                                  </p:childTnLst>
                                </p:cTn>
                              </p:par>
                            </p:childTnLst>
                          </p:cTn>
                        </p:par>
                        <p:par>
                          <p:cTn id="44" fill="hold">
                            <p:stCondLst>
                              <p:cond delay="4000"/>
                            </p:stCondLst>
                            <p:childTnLst>
                              <p:par>
                                <p:cTn id="45" presetID="23" presetClass="entr" presetSubtype="16"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p:tgtEl>
                                          <p:spTgt spid="27"/>
                                        </p:tgtEl>
                                        <p:attrNameLst>
                                          <p:attrName>ppt_w</p:attrName>
                                        </p:attrNameLst>
                                      </p:cBhvr>
                                      <p:tavLst>
                                        <p:tav tm="0">
                                          <p:val>
                                            <p:strVal val="0"/>
                                          </p:val>
                                        </p:tav>
                                        <p:tav tm="100000">
                                          <p:val>
                                            <p:strVal val="#ppt_w"/>
                                          </p:val>
                                        </p:tav>
                                      </p:tavLst>
                                    </p:anim>
                                    <p:anim calcmode="lin" valueType="num">
                                      <p:cBhvr additive="base">
                                        <p:cTn id="48" dur="500"/>
                                        <p:tgtEl>
                                          <p:spTgt spid="2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40"/>
        <p:cNvGrpSpPr/>
        <p:nvPr/>
      </p:nvGrpSpPr>
      <p:grpSpPr>
        <a:xfrm>
          <a:off x="0" y="0"/>
          <a:ext cx="0" cy="0"/>
          <a:chOff x="0" y="0"/>
          <a:chExt cx="0" cy="0"/>
        </a:xfrm>
      </p:grpSpPr>
      <p:sp>
        <p:nvSpPr>
          <p:cNvPr id="49" name="Freeform 2">
            <a:extLst>
              <a:ext uri="{FF2B5EF4-FFF2-40B4-BE49-F238E27FC236}">
                <a16:creationId xmlns:a16="http://schemas.microsoft.com/office/drawing/2014/main" id="{080129D5-CF9C-4629-9F7C-85272C3C3065}"/>
              </a:ext>
            </a:extLst>
          </p:cNvPr>
          <p:cNvSpPr/>
          <p:nvPr/>
        </p:nvSpPr>
        <p:spPr>
          <a:xfrm>
            <a:off x="0" y="0"/>
            <a:ext cx="12192000" cy="6878246"/>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cxnSp>
        <p:nvCxnSpPr>
          <p:cNvPr id="1943" name="Google Shape;1943;p47"/>
          <p:cNvCxnSpPr>
            <a:cxnSpLocks/>
          </p:cNvCxnSpPr>
          <p:nvPr/>
        </p:nvCxnSpPr>
        <p:spPr>
          <a:xfrm flipV="1">
            <a:off x="5926974" y="1618476"/>
            <a:ext cx="0" cy="5247869"/>
          </a:xfrm>
          <a:prstGeom prst="straightConnector1">
            <a:avLst/>
          </a:prstGeom>
          <a:noFill/>
          <a:ln w="19050" cap="flat" cmpd="sng">
            <a:solidFill>
              <a:srgbClr val="BFBFBF"/>
            </a:solidFill>
            <a:prstDash val="dot"/>
            <a:round/>
            <a:headEnd type="diamond" w="med" len="med"/>
            <a:tailEnd type="diamond" w="med" len="med"/>
          </a:ln>
        </p:spPr>
      </p:cxnSp>
      <p:sp>
        <p:nvSpPr>
          <p:cNvPr id="1944" name="Google Shape;1944;p47"/>
          <p:cNvSpPr/>
          <p:nvPr/>
        </p:nvSpPr>
        <p:spPr>
          <a:xfrm>
            <a:off x="671381" y="1778677"/>
            <a:ext cx="806440" cy="783352"/>
          </a:xfrm>
          <a:prstGeom prst="flowChartOffpageConnector">
            <a:avLst/>
          </a:prstGeom>
          <a:noFill/>
          <a:ln w="25400" cap="flat" cmpd="sng">
            <a:solidFill>
              <a:schemeClr val="accent2">
                <a:lumMod val="40000"/>
                <a:lumOff val="60000"/>
              </a:schemeClr>
            </a:solidFill>
            <a:prstDash val="solid"/>
            <a:round/>
            <a:headEnd type="none" w="sm" len="sm"/>
            <a:tailEnd type="none" w="sm" len="sm"/>
          </a:ln>
        </p:spPr>
        <p:txBody>
          <a:bodyPr spcFirstLastPara="1" wrap="square" lIns="0" tIns="0" rIns="0" bIns="121900" anchor="ctr" anchorCtr="0">
            <a:noAutofit/>
          </a:bodyPr>
          <a:lstStyle/>
          <a:p>
            <a:pPr algn="ctr"/>
            <a:r>
              <a:rPr lang="en-US" sz="3734" b="1" dirty="0">
                <a:solidFill>
                  <a:schemeClr val="accent2">
                    <a:lumMod val="60000"/>
                    <a:lumOff val="40000"/>
                  </a:schemeClr>
                </a:solidFill>
                <a:latin typeface="Arial"/>
                <a:ea typeface="Arial"/>
                <a:cs typeface="Arial"/>
                <a:sym typeface="Arial"/>
              </a:rPr>
              <a:t>01</a:t>
            </a:r>
            <a:endParaRPr sz="2400" dirty="0">
              <a:solidFill>
                <a:schemeClr val="accent2">
                  <a:lumMod val="60000"/>
                  <a:lumOff val="40000"/>
                </a:schemeClr>
              </a:solidFill>
            </a:endParaRPr>
          </a:p>
        </p:txBody>
      </p:sp>
      <p:grpSp>
        <p:nvGrpSpPr>
          <p:cNvPr id="1945" name="Google Shape;1945;p47"/>
          <p:cNvGrpSpPr/>
          <p:nvPr/>
        </p:nvGrpSpPr>
        <p:grpSpPr>
          <a:xfrm>
            <a:off x="1649335" y="1726714"/>
            <a:ext cx="3585336" cy="1092178"/>
            <a:chOff x="5638262" y="1447372"/>
            <a:chExt cx="2689002" cy="819133"/>
          </a:xfrm>
        </p:grpSpPr>
        <p:sp>
          <p:nvSpPr>
            <p:cNvPr id="1946" name="Google Shape;1946;p47"/>
            <p:cNvSpPr txBox="1"/>
            <p:nvPr/>
          </p:nvSpPr>
          <p:spPr>
            <a:xfrm>
              <a:off x="5638263" y="1447372"/>
              <a:ext cx="2689001" cy="215492"/>
            </a:xfrm>
            <a:prstGeom prst="rect">
              <a:avLst/>
            </a:prstGeom>
            <a:noFill/>
            <a:ln>
              <a:noFill/>
            </a:ln>
          </p:spPr>
          <p:txBody>
            <a:bodyPr spcFirstLastPara="1" wrap="square" lIns="0" tIns="0" rIns="0" bIns="0" anchor="ctr" anchorCtr="0">
              <a:spAutoFit/>
            </a:bodyPr>
            <a:lstStyle/>
            <a:p>
              <a:r>
                <a:rPr lang="en-US" sz="1867" b="1" dirty="0">
                  <a:solidFill>
                    <a:schemeClr val="accent2">
                      <a:lumMod val="60000"/>
                      <a:lumOff val="40000"/>
                    </a:schemeClr>
                  </a:solidFill>
                  <a:latin typeface="Roboto Condensed"/>
                  <a:ea typeface="Roboto Condensed"/>
                  <a:cs typeface="Roboto Condensed"/>
                  <a:sym typeface="Roboto Condensed"/>
                </a:rPr>
                <a:t>Art 3.Paragrafo 1.Regimen Especial</a:t>
              </a:r>
              <a:endParaRPr sz="1867" b="1" dirty="0">
                <a:solidFill>
                  <a:schemeClr val="accent2">
                    <a:lumMod val="60000"/>
                    <a:lumOff val="40000"/>
                  </a:schemeClr>
                </a:solidFill>
                <a:latin typeface="Roboto Condensed"/>
                <a:ea typeface="Roboto Condensed"/>
                <a:cs typeface="Roboto Condensed"/>
                <a:sym typeface="Roboto Condensed"/>
              </a:endParaRPr>
            </a:p>
          </p:txBody>
        </p:sp>
        <p:sp>
          <p:nvSpPr>
            <p:cNvPr id="1947" name="Google Shape;1947;p47"/>
            <p:cNvSpPr txBox="1"/>
            <p:nvPr/>
          </p:nvSpPr>
          <p:spPr>
            <a:xfrm>
              <a:off x="5638262" y="1651145"/>
              <a:ext cx="2649923" cy="615360"/>
            </a:xfrm>
            <a:prstGeom prst="rect">
              <a:avLst/>
            </a:prstGeom>
            <a:noFill/>
            <a:ln>
              <a:noFill/>
            </a:ln>
          </p:spPr>
          <p:txBody>
            <a:bodyPr spcFirstLastPara="1" wrap="square" lIns="0" tIns="0" rIns="0" bIns="0" anchor="t" anchorCtr="0">
              <a:spAutoFit/>
            </a:bodyPr>
            <a:lstStyle/>
            <a:p>
              <a:r>
                <a:rPr lang="es-ES_tradnl" sz="1333" dirty="0">
                  <a:solidFill>
                    <a:schemeClr val="accent1">
                      <a:lumMod val="20000"/>
                      <a:lumOff val="80000"/>
                    </a:schemeClr>
                  </a:solidFill>
                  <a:latin typeface="Roboto Condensed"/>
                  <a:ea typeface="Roboto Condensed"/>
                  <a:cs typeface="Roboto Condensed"/>
                  <a:sym typeface="Roboto Condensed"/>
                </a:rPr>
                <a:t>No aplica la Reforma: Presidente.</a:t>
              </a:r>
            </a:p>
            <a:p>
              <a:r>
                <a:rPr lang="es-ES_tradnl" sz="1333" dirty="0">
                  <a:solidFill>
                    <a:schemeClr val="accent1">
                      <a:lumMod val="20000"/>
                      <a:lumOff val="80000"/>
                    </a:schemeClr>
                  </a:solidFill>
                  <a:latin typeface="Roboto Condensed"/>
                  <a:ea typeface="Roboto Condensed"/>
                  <a:cs typeface="Roboto Condensed"/>
                  <a:sym typeface="Roboto Condensed"/>
                </a:rPr>
                <a:t>Fuerzas Militares, Policía Nacional, Fondo de Magisterio, Puertos de Colombia, Telecom.</a:t>
              </a:r>
            </a:p>
            <a:p>
              <a:endParaRPr lang="es-ES_tradnl" sz="1333" dirty="0">
                <a:solidFill>
                  <a:srgbClr val="929292"/>
                </a:solidFill>
                <a:latin typeface="Roboto Condensed"/>
                <a:ea typeface="Roboto Condensed"/>
                <a:cs typeface="Roboto Condensed"/>
                <a:sym typeface="Roboto Condensed"/>
              </a:endParaRPr>
            </a:p>
          </p:txBody>
        </p:sp>
      </p:grpSp>
      <p:sp>
        <p:nvSpPr>
          <p:cNvPr id="1948" name="Google Shape;1948;p47"/>
          <p:cNvSpPr/>
          <p:nvPr/>
        </p:nvSpPr>
        <p:spPr>
          <a:xfrm>
            <a:off x="10411236" y="1778675"/>
            <a:ext cx="806440" cy="783355"/>
          </a:xfrm>
          <a:prstGeom prst="flowChartOffpageConnector">
            <a:avLst/>
          </a:prstGeom>
          <a:noFill/>
          <a:ln w="25400" cap="flat" cmpd="sng">
            <a:solidFill>
              <a:schemeClr val="accent2">
                <a:lumMod val="20000"/>
                <a:lumOff val="80000"/>
              </a:schemeClr>
            </a:solidFill>
            <a:prstDash val="solid"/>
            <a:round/>
            <a:headEnd type="none" w="sm" len="sm"/>
            <a:tailEnd type="none" w="sm" len="sm"/>
          </a:ln>
        </p:spPr>
        <p:txBody>
          <a:bodyPr spcFirstLastPara="1" wrap="square" lIns="121900" tIns="60933" rIns="121900" bIns="121900" anchor="ctr" anchorCtr="0">
            <a:noAutofit/>
          </a:bodyPr>
          <a:lstStyle/>
          <a:p>
            <a:pPr algn="ctr"/>
            <a:r>
              <a:rPr lang="en-US" sz="3734" b="1" dirty="0">
                <a:solidFill>
                  <a:schemeClr val="accent2">
                    <a:lumMod val="20000"/>
                    <a:lumOff val="80000"/>
                  </a:schemeClr>
                </a:solidFill>
                <a:latin typeface="Arial"/>
                <a:ea typeface="Arial"/>
                <a:cs typeface="Arial"/>
                <a:sym typeface="Arial"/>
              </a:rPr>
              <a:t>02</a:t>
            </a:r>
            <a:endParaRPr sz="2400" dirty="0">
              <a:solidFill>
                <a:schemeClr val="accent2">
                  <a:lumMod val="20000"/>
                  <a:lumOff val="80000"/>
                </a:schemeClr>
              </a:solidFill>
            </a:endParaRPr>
          </a:p>
        </p:txBody>
      </p:sp>
      <p:grpSp>
        <p:nvGrpSpPr>
          <p:cNvPr id="1949" name="Google Shape;1949;p47"/>
          <p:cNvGrpSpPr/>
          <p:nvPr/>
        </p:nvGrpSpPr>
        <p:grpSpPr>
          <a:xfrm>
            <a:off x="5857279" y="1721803"/>
            <a:ext cx="4344761" cy="1102002"/>
            <a:chOff x="248243" y="1438571"/>
            <a:chExt cx="3258571" cy="826501"/>
          </a:xfrm>
        </p:grpSpPr>
        <p:sp>
          <p:nvSpPr>
            <p:cNvPr id="1950" name="Google Shape;1950;p47"/>
            <p:cNvSpPr txBox="1"/>
            <p:nvPr/>
          </p:nvSpPr>
          <p:spPr>
            <a:xfrm>
              <a:off x="248243" y="1438571"/>
              <a:ext cx="3258571" cy="215492"/>
            </a:xfrm>
            <a:prstGeom prst="rect">
              <a:avLst/>
            </a:prstGeom>
            <a:noFill/>
            <a:ln>
              <a:noFill/>
            </a:ln>
          </p:spPr>
          <p:txBody>
            <a:bodyPr spcFirstLastPara="1" wrap="square" lIns="0" tIns="0" rIns="0" bIns="0" anchor="ctr" anchorCtr="0">
              <a:spAutoFit/>
            </a:bodyPr>
            <a:lstStyle/>
            <a:p>
              <a:pPr algn="r"/>
              <a:r>
                <a:rPr lang="es-ES_tradnl" sz="1867" b="1" dirty="0">
                  <a:solidFill>
                    <a:schemeClr val="accent2">
                      <a:lumMod val="20000"/>
                      <a:lumOff val="80000"/>
                    </a:schemeClr>
                  </a:solidFill>
                  <a:latin typeface="Roboto Condensed"/>
                  <a:ea typeface="Roboto Condensed"/>
                  <a:cs typeface="Roboto Condensed"/>
                  <a:sym typeface="Roboto Condensed"/>
                </a:rPr>
                <a:t>Art 10. Empleador podrá solicitar Pensión</a:t>
              </a:r>
            </a:p>
          </p:txBody>
        </p:sp>
        <p:sp>
          <p:nvSpPr>
            <p:cNvPr id="1951" name="Google Shape;1951;p47"/>
            <p:cNvSpPr txBox="1"/>
            <p:nvPr/>
          </p:nvSpPr>
          <p:spPr>
            <a:xfrm>
              <a:off x="885153" y="1649712"/>
              <a:ext cx="2621652" cy="615360"/>
            </a:xfrm>
            <a:prstGeom prst="rect">
              <a:avLst/>
            </a:prstGeom>
            <a:noFill/>
            <a:ln>
              <a:noFill/>
            </a:ln>
          </p:spPr>
          <p:txBody>
            <a:bodyPr spcFirstLastPara="1" wrap="square" lIns="0" tIns="0" rIns="0" bIns="0" anchor="t" anchorCtr="0">
              <a:spAutoFit/>
            </a:bodyPr>
            <a:lstStyle/>
            <a:p>
              <a:pPr algn="just"/>
              <a:r>
                <a:rPr lang="es-ES_tradnl" sz="1333" dirty="0">
                  <a:solidFill>
                    <a:schemeClr val="accent1">
                      <a:lumMod val="20000"/>
                      <a:lumOff val="80000"/>
                    </a:schemeClr>
                  </a:solidFill>
                  <a:latin typeface="Roboto Condensed"/>
                  <a:ea typeface="Roboto Condensed"/>
                </a:rPr>
                <a:t>30 días después que el trabajador cumpla los requisitos a la pensión si este no lo solicita  el empleador podrá solicitar el reconocimiento en nombre de aquel y dará aviso al trabajador.</a:t>
              </a:r>
              <a:endParaRPr lang="es-ES_tradnl" sz="1333" dirty="0">
                <a:solidFill>
                  <a:schemeClr val="accent1">
                    <a:lumMod val="20000"/>
                    <a:lumOff val="80000"/>
                  </a:schemeClr>
                </a:solidFill>
                <a:latin typeface="Roboto Condensed"/>
                <a:ea typeface="Roboto Condensed"/>
                <a:sym typeface="Roboto Condensed"/>
              </a:endParaRPr>
            </a:p>
          </p:txBody>
        </p:sp>
      </p:grpSp>
      <p:sp>
        <p:nvSpPr>
          <p:cNvPr id="1952" name="Google Shape;1952;p47"/>
          <p:cNvSpPr/>
          <p:nvPr/>
        </p:nvSpPr>
        <p:spPr>
          <a:xfrm rot="-5400000">
            <a:off x="5411763" y="2017951"/>
            <a:ext cx="281432" cy="304800"/>
          </a:xfrm>
          <a:prstGeom prst="triangle">
            <a:avLst>
              <a:gd name="adj" fmla="val 50000"/>
            </a:avLst>
          </a:prstGeom>
          <a:solidFill>
            <a:schemeClr val="accent2">
              <a:lumMod val="60000"/>
              <a:lumOff val="40000"/>
            </a:schemeClr>
          </a:solidFill>
          <a:ln>
            <a:noFill/>
          </a:ln>
        </p:spPr>
        <p:txBody>
          <a:bodyPr spcFirstLastPara="1" wrap="square" lIns="121900" tIns="60933" rIns="121900" bIns="60933" anchor="ctr" anchorCtr="1">
            <a:noAutofit/>
          </a:bodyPr>
          <a:lstStyle/>
          <a:p>
            <a:pPr algn="ctr"/>
            <a:endParaRPr sz="1600" b="1">
              <a:solidFill>
                <a:srgbClr val="5B5B5B"/>
              </a:solidFill>
              <a:latin typeface="Roboto Condensed"/>
              <a:ea typeface="Roboto Condensed"/>
              <a:cs typeface="Roboto Condensed"/>
              <a:sym typeface="Roboto Condensed"/>
            </a:endParaRPr>
          </a:p>
        </p:txBody>
      </p:sp>
      <p:sp>
        <p:nvSpPr>
          <p:cNvPr id="1953" name="Google Shape;1953;p47"/>
          <p:cNvSpPr/>
          <p:nvPr/>
        </p:nvSpPr>
        <p:spPr>
          <a:xfrm rot="5400000" flipH="1">
            <a:off x="6173763" y="2017951"/>
            <a:ext cx="281432" cy="304800"/>
          </a:xfrm>
          <a:prstGeom prst="triangle">
            <a:avLst>
              <a:gd name="adj" fmla="val 50000"/>
            </a:avLst>
          </a:prstGeom>
          <a:solidFill>
            <a:schemeClr val="accent2">
              <a:lumMod val="20000"/>
              <a:lumOff val="80000"/>
            </a:schemeClr>
          </a:solidFill>
          <a:ln>
            <a:noFill/>
          </a:ln>
        </p:spPr>
        <p:txBody>
          <a:bodyPr spcFirstLastPara="1" wrap="square" lIns="121900" tIns="60933" rIns="121900" bIns="60933" anchor="ctr" anchorCtr="1">
            <a:noAutofit/>
          </a:bodyPr>
          <a:lstStyle/>
          <a:p>
            <a:pPr algn="ctr"/>
            <a:endParaRPr sz="1600" b="1" dirty="0">
              <a:solidFill>
                <a:srgbClr val="5B5B5B"/>
              </a:solidFill>
              <a:latin typeface="Roboto Condensed"/>
              <a:ea typeface="Roboto Condensed"/>
              <a:cs typeface="Roboto Condensed"/>
              <a:sym typeface="Roboto Condensed"/>
            </a:endParaRPr>
          </a:p>
        </p:txBody>
      </p:sp>
      <p:sp>
        <p:nvSpPr>
          <p:cNvPr id="1954" name="Google Shape;1954;p47"/>
          <p:cNvSpPr/>
          <p:nvPr/>
        </p:nvSpPr>
        <p:spPr>
          <a:xfrm>
            <a:off x="671381" y="3057571"/>
            <a:ext cx="806440" cy="783352"/>
          </a:xfrm>
          <a:prstGeom prst="flowChartOffpageConnector">
            <a:avLst/>
          </a:prstGeom>
          <a:noFill/>
          <a:ln w="25400" cap="flat" cmpd="sng">
            <a:solidFill>
              <a:schemeClr val="accent3">
                <a:lumMod val="60000"/>
                <a:lumOff val="40000"/>
              </a:schemeClr>
            </a:solidFill>
            <a:prstDash val="solid"/>
            <a:round/>
            <a:headEnd type="none" w="sm" len="sm"/>
            <a:tailEnd type="none" w="sm" len="sm"/>
          </a:ln>
        </p:spPr>
        <p:txBody>
          <a:bodyPr spcFirstLastPara="1" wrap="square" lIns="0" tIns="0" rIns="0" bIns="121900" anchor="ctr" anchorCtr="0">
            <a:noAutofit/>
          </a:bodyPr>
          <a:lstStyle/>
          <a:p>
            <a:pPr algn="ctr"/>
            <a:r>
              <a:rPr lang="en-US" sz="3734" b="1" dirty="0">
                <a:solidFill>
                  <a:schemeClr val="accent3">
                    <a:lumMod val="60000"/>
                    <a:lumOff val="40000"/>
                  </a:schemeClr>
                </a:solidFill>
                <a:latin typeface="Arial"/>
                <a:ea typeface="Arial"/>
                <a:cs typeface="Arial"/>
                <a:sym typeface="Arial"/>
              </a:rPr>
              <a:t>03</a:t>
            </a:r>
            <a:endParaRPr sz="2400" dirty="0">
              <a:solidFill>
                <a:schemeClr val="accent3">
                  <a:lumMod val="60000"/>
                  <a:lumOff val="40000"/>
                </a:schemeClr>
              </a:solidFill>
            </a:endParaRPr>
          </a:p>
        </p:txBody>
      </p:sp>
      <p:grpSp>
        <p:nvGrpSpPr>
          <p:cNvPr id="1955" name="Google Shape;1955;p47"/>
          <p:cNvGrpSpPr/>
          <p:nvPr/>
        </p:nvGrpSpPr>
        <p:grpSpPr>
          <a:xfrm>
            <a:off x="1618931" y="2760906"/>
            <a:ext cx="4847948" cy="1336880"/>
            <a:chOff x="5615459" y="1263846"/>
            <a:chExt cx="3635961" cy="1002660"/>
          </a:xfrm>
        </p:grpSpPr>
        <p:sp>
          <p:nvSpPr>
            <p:cNvPr id="1956" name="Google Shape;1956;p47"/>
            <p:cNvSpPr txBox="1"/>
            <p:nvPr/>
          </p:nvSpPr>
          <p:spPr>
            <a:xfrm>
              <a:off x="5615459" y="1263846"/>
              <a:ext cx="3635961" cy="430983"/>
            </a:xfrm>
            <a:prstGeom prst="rect">
              <a:avLst/>
            </a:prstGeom>
            <a:noFill/>
            <a:ln>
              <a:noFill/>
            </a:ln>
          </p:spPr>
          <p:txBody>
            <a:bodyPr spcFirstLastPara="1" wrap="square" lIns="0" tIns="0" rIns="0" bIns="0" anchor="ctr" anchorCtr="0">
              <a:spAutoFit/>
            </a:bodyPr>
            <a:lstStyle/>
            <a:p>
              <a:r>
                <a:rPr lang="es-ES_tradnl" sz="1867" b="1" dirty="0">
                  <a:solidFill>
                    <a:schemeClr val="accent3">
                      <a:lumMod val="60000"/>
                      <a:lumOff val="40000"/>
                    </a:schemeClr>
                  </a:solidFill>
                  <a:latin typeface="Roboto Condensed"/>
                  <a:ea typeface="Roboto Condensed"/>
                  <a:cs typeface="Roboto Condensed"/>
                  <a:sym typeface="Roboto Condensed"/>
                </a:rPr>
                <a:t>Art 11.Naturaleza de los recursos </a:t>
              </a:r>
            </a:p>
            <a:p>
              <a:r>
                <a:rPr lang="es-ES_tradnl" sz="1867" b="1" dirty="0">
                  <a:solidFill>
                    <a:schemeClr val="accent3">
                      <a:lumMod val="60000"/>
                      <a:lumOff val="40000"/>
                    </a:schemeClr>
                  </a:solidFill>
                  <a:latin typeface="Roboto Condensed"/>
                  <a:ea typeface="Roboto Condensed"/>
                  <a:cs typeface="Roboto Condensed"/>
                  <a:sym typeface="Roboto Condensed"/>
                </a:rPr>
                <a:t>del sistema</a:t>
              </a:r>
            </a:p>
          </p:txBody>
        </p:sp>
        <p:sp>
          <p:nvSpPr>
            <p:cNvPr id="1957" name="Google Shape;1957;p47"/>
            <p:cNvSpPr txBox="1"/>
            <p:nvPr/>
          </p:nvSpPr>
          <p:spPr>
            <a:xfrm>
              <a:off x="5638262" y="1651145"/>
              <a:ext cx="2649923" cy="615361"/>
            </a:xfrm>
            <a:prstGeom prst="rect">
              <a:avLst/>
            </a:prstGeom>
            <a:noFill/>
            <a:ln>
              <a:noFill/>
            </a:ln>
          </p:spPr>
          <p:txBody>
            <a:bodyPr spcFirstLastPara="1" wrap="square" lIns="0" tIns="0" rIns="0" bIns="0" anchor="t" anchorCtr="0">
              <a:spAutoFit/>
            </a:bodyPr>
            <a:lstStyle/>
            <a:p>
              <a:r>
                <a:rPr lang="es-ES_tradnl" sz="1333" dirty="0">
                  <a:solidFill>
                    <a:schemeClr val="accent1">
                      <a:lumMod val="20000"/>
                      <a:lumOff val="80000"/>
                    </a:schemeClr>
                  </a:solidFill>
                  <a:latin typeface="Roboto Condensed"/>
                  <a:ea typeface="Roboto Condensed"/>
                </a:rPr>
                <a:t>Son de naturaleza publica CPM que se usaran para garantizar el pago de la mesada pensional , No pertenece a la nación ni a las entidades que las administran.</a:t>
              </a:r>
              <a:endParaRPr lang="es-ES_tradnl" sz="1333" dirty="0">
                <a:solidFill>
                  <a:schemeClr val="accent1">
                    <a:lumMod val="20000"/>
                    <a:lumOff val="80000"/>
                  </a:schemeClr>
                </a:solidFill>
                <a:latin typeface="Roboto Condensed"/>
                <a:ea typeface="Roboto Condensed"/>
                <a:sym typeface="Roboto Condensed"/>
              </a:endParaRPr>
            </a:p>
          </p:txBody>
        </p:sp>
      </p:grpSp>
      <p:sp>
        <p:nvSpPr>
          <p:cNvPr id="1958" name="Google Shape;1958;p47"/>
          <p:cNvSpPr/>
          <p:nvPr/>
        </p:nvSpPr>
        <p:spPr>
          <a:xfrm>
            <a:off x="10411236" y="3057570"/>
            <a:ext cx="806440" cy="783355"/>
          </a:xfrm>
          <a:prstGeom prst="flowChartOffpageConnector">
            <a:avLst/>
          </a:prstGeom>
          <a:noFill/>
          <a:ln w="25400" cap="flat" cmpd="sng">
            <a:solidFill>
              <a:schemeClr val="accent4"/>
            </a:solidFill>
            <a:prstDash val="solid"/>
            <a:round/>
            <a:headEnd type="none" w="sm" len="sm"/>
            <a:tailEnd type="none" w="sm" len="sm"/>
          </a:ln>
        </p:spPr>
        <p:txBody>
          <a:bodyPr spcFirstLastPara="1" wrap="square" lIns="121900" tIns="60933" rIns="121900" bIns="121900" anchor="ctr" anchorCtr="0">
            <a:noAutofit/>
          </a:bodyPr>
          <a:lstStyle/>
          <a:p>
            <a:pPr algn="ctr"/>
            <a:r>
              <a:rPr lang="en-US" sz="3734" b="1">
                <a:solidFill>
                  <a:schemeClr val="accent4"/>
                </a:solidFill>
                <a:latin typeface="Arial"/>
                <a:ea typeface="Arial"/>
                <a:cs typeface="Arial"/>
                <a:sym typeface="Arial"/>
              </a:rPr>
              <a:t>04</a:t>
            </a:r>
            <a:endParaRPr sz="2400"/>
          </a:p>
        </p:txBody>
      </p:sp>
      <p:grpSp>
        <p:nvGrpSpPr>
          <p:cNvPr id="1959" name="Google Shape;1959;p47"/>
          <p:cNvGrpSpPr/>
          <p:nvPr/>
        </p:nvGrpSpPr>
        <p:grpSpPr>
          <a:xfrm>
            <a:off x="6706492" y="3000694"/>
            <a:ext cx="3495548" cy="896888"/>
            <a:chOff x="885153" y="1438567"/>
            <a:chExt cx="2621661" cy="672665"/>
          </a:xfrm>
        </p:grpSpPr>
        <p:sp>
          <p:nvSpPr>
            <p:cNvPr id="1960" name="Google Shape;1960;p47"/>
            <p:cNvSpPr txBox="1"/>
            <p:nvPr/>
          </p:nvSpPr>
          <p:spPr>
            <a:xfrm>
              <a:off x="937425" y="1438567"/>
              <a:ext cx="2569389" cy="215492"/>
            </a:xfrm>
            <a:prstGeom prst="rect">
              <a:avLst/>
            </a:prstGeom>
            <a:noFill/>
            <a:ln>
              <a:noFill/>
            </a:ln>
          </p:spPr>
          <p:txBody>
            <a:bodyPr spcFirstLastPara="1" wrap="square" lIns="0" tIns="0" rIns="0" bIns="0" anchor="ctr" anchorCtr="0">
              <a:spAutoFit/>
            </a:bodyPr>
            <a:lstStyle/>
            <a:p>
              <a:pPr algn="r"/>
              <a:r>
                <a:rPr lang="es-ES_tradnl" sz="1867" b="1" dirty="0">
                  <a:solidFill>
                    <a:schemeClr val="accent4"/>
                  </a:solidFill>
                  <a:latin typeface="Roboto Condensed"/>
                  <a:ea typeface="Roboto Condensed"/>
                  <a:cs typeface="Roboto Condensed"/>
                  <a:sym typeface="Roboto Condensed"/>
                </a:rPr>
                <a:t>Art 12 Parágrafo 4 -PILA</a:t>
              </a:r>
            </a:p>
          </p:txBody>
        </p:sp>
        <p:sp>
          <p:nvSpPr>
            <p:cNvPr id="1961" name="Google Shape;1961;p47"/>
            <p:cNvSpPr txBox="1"/>
            <p:nvPr/>
          </p:nvSpPr>
          <p:spPr>
            <a:xfrm>
              <a:off x="885153" y="1649712"/>
              <a:ext cx="2621652" cy="461520"/>
            </a:xfrm>
            <a:prstGeom prst="rect">
              <a:avLst/>
            </a:prstGeom>
            <a:noFill/>
            <a:ln>
              <a:noFill/>
            </a:ln>
          </p:spPr>
          <p:txBody>
            <a:bodyPr spcFirstLastPara="1" wrap="square" lIns="0" tIns="0" rIns="0" bIns="0" anchor="t" anchorCtr="0">
              <a:spAutoFit/>
            </a:bodyPr>
            <a:lstStyle/>
            <a:p>
              <a:pPr algn="r"/>
              <a:r>
                <a:rPr lang="es-ES_tradnl" sz="1333" dirty="0">
                  <a:solidFill>
                    <a:schemeClr val="accent1">
                      <a:lumMod val="20000"/>
                      <a:lumOff val="80000"/>
                    </a:schemeClr>
                  </a:solidFill>
                  <a:latin typeface="Roboto Condensed"/>
                  <a:ea typeface="Roboto Condensed"/>
                </a:rPr>
                <a:t>PILA Liquidará , Recaudará y distribuirá el valor total del recaudo de aportes a las administradoras CPM Y ACCAI</a:t>
              </a:r>
              <a:r>
                <a:rPr lang="es-ES_tradnl" sz="1333" dirty="0">
                  <a:solidFill>
                    <a:srgbClr val="929292"/>
                  </a:solidFill>
                  <a:latin typeface="Roboto Condensed"/>
                  <a:ea typeface="Roboto Condensed"/>
                </a:rPr>
                <a:t>.</a:t>
              </a:r>
              <a:endParaRPr lang="es-ES_tradnl" sz="1333" dirty="0">
                <a:solidFill>
                  <a:srgbClr val="929292"/>
                </a:solidFill>
                <a:latin typeface="Roboto Condensed"/>
                <a:ea typeface="Roboto Condensed"/>
                <a:sym typeface="Roboto Condensed"/>
              </a:endParaRPr>
            </a:p>
          </p:txBody>
        </p:sp>
      </p:grpSp>
      <p:sp>
        <p:nvSpPr>
          <p:cNvPr id="1962" name="Google Shape;1962;p47"/>
          <p:cNvSpPr/>
          <p:nvPr/>
        </p:nvSpPr>
        <p:spPr>
          <a:xfrm rot="-5400000">
            <a:off x="5411763" y="3296846"/>
            <a:ext cx="281432" cy="304800"/>
          </a:xfrm>
          <a:prstGeom prst="triangle">
            <a:avLst>
              <a:gd name="adj" fmla="val 50000"/>
            </a:avLst>
          </a:prstGeom>
          <a:solidFill>
            <a:schemeClr val="accent3"/>
          </a:solidFill>
          <a:ln>
            <a:noFill/>
          </a:ln>
        </p:spPr>
        <p:txBody>
          <a:bodyPr spcFirstLastPara="1" wrap="square" lIns="121900" tIns="60933" rIns="121900" bIns="60933" anchor="ctr" anchorCtr="1">
            <a:noAutofit/>
          </a:bodyPr>
          <a:lstStyle/>
          <a:p>
            <a:pPr algn="ctr"/>
            <a:endParaRPr sz="1600" b="1">
              <a:solidFill>
                <a:srgbClr val="5B5B5B"/>
              </a:solidFill>
              <a:latin typeface="Roboto Condensed"/>
              <a:ea typeface="Roboto Condensed"/>
              <a:cs typeface="Roboto Condensed"/>
              <a:sym typeface="Roboto Condensed"/>
            </a:endParaRPr>
          </a:p>
        </p:txBody>
      </p:sp>
      <p:sp>
        <p:nvSpPr>
          <p:cNvPr id="1963" name="Google Shape;1963;p47"/>
          <p:cNvSpPr/>
          <p:nvPr/>
        </p:nvSpPr>
        <p:spPr>
          <a:xfrm rot="5400000" flipH="1">
            <a:off x="6173763" y="3296846"/>
            <a:ext cx="281432" cy="304800"/>
          </a:xfrm>
          <a:prstGeom prst="triangle">
            <a:avLst>
              <a:gd name="adj" fmla="val 50000"/>
            </a:avLst>
          </a:prstGeom>
          <a:solidFill>
            <a:schemeClr val="accent4"/>
          </a:solidFill>
          <a:ln>
            <a:noFill/>
          </a:ln>
        </p:spPr>
        <p:txBody>
          <a:bodyPr spcFirstLastPara="1" wrap="square" lIns="121900" tIns="60933" rIns="121900" bIns="60933" anchor="ctr" anchorCtr="1">
            <a:noAutofit/>
          </a:bodyPr>
          <a:lstStyle/>
          <a:p>
            <a:pPr algn="ctr"/>
            <a:endParaRPr sz="1600" b="1">
              <a:solidFill>
                <a:srgbClr val="5B5B5B"/>
              </a:solidFill>
              <a:latin typeface="Roboto Condensed"/>
              <a:ea typeface="Roboto Condensed"/>
              <a:cs typeface="Roboto Condensed"/>
              <a:sym typeface="Roboto Condensed"/>
            </a:endParaRPr>
          </a:p>
        </p:txBody>
      </p:sp>
      <p:sp>
        <p:nvSpPr>
          <p:cNvPr id="1964" name="Google Shape;1964;p47"/>
          <p:cNvSpPr/>
          <p:nvPr/>
        </p:nvSpPr>
        <p:spPr>
          <a:xfrm>
            <a:off x="671381" y="4336465"/>
            <a:ext cx="806440" cy="783352"/>
          </a:xfrm>
          <a:prstGeom prst="flowChartOffpageConnector">
            <a:avLst/>
          </a:prstGeom>
          <a:noFill/>
          <a:ln w="25400" cap="flat" cmpd="sng">
            <a:solidFill>
              <a:schemeClr val="accent5"/>
            </a:solidFill>
            <a:prstDash val="solid"/>
            <a:round/>
            <a:headEnd type="none" w="sm" len="sm"/>
            <a:tailEnd type="none" w="sm" len="sm"/>
          </a:ln>
        </p:spPr>
        <p:txBody>
          <a:bodyPr spcFirstLastPara="1" wrap="square" lIns="0" tIns="0" rIns="0" bIns="121900" anchor="ctr" anchorCtr="0">
            <a:noAutofit/>
          </a:bodyPr>
          <a:lstStyle/>
          <a:p>
            <a:pPr algn="ctr"/>
            <a:r>
              <a:rPr lang="en-US" sz="3734" b="1">
                <a:solidFill>
                  <a:schemeClr val="accent5"/>
                </a:solidFill>
                <a:latin typeface="Arial"/>
                <a:ea typeface="Arial"/>
                <a:cs typeface="Arial"/>
                <a:sym typeface="Arial"/>
              </a:rPr>
              <a:t>05</a:t>
            </a:r>
            <a:endParaRPr sz="2400"/>
          </a:p>
        </p:txBody>
      </p:sp>
      <p:grpSp>
        <p:nvGrpSpPr>
          <p:cNvPr id="1965" name="Google Shape;1965;p47"/>
          <p:cNvGrpSpPr/>
          <p:nvPr/>
        </p:nvGrpSpPr>
        <p:grpSpPr>
          <a:xfrm>
            <a:off x="1649335" y="4284502"/>
            <a:ext cx="3533231" cy="1092178"/>
            <a:chOff x="5638262" y="1447372"/>
            <a:chExt cx="2649923" cy="819133"/>
          </a:xfrm>
        </p:grpSpPr>
        <p:sp>
          <p:nvSpPr>
            <p:cNvPr id="1966" name="Google Shape;1966;p47"/>
            <p:cNvSpPr txBox="1"/>
            <p:nvPr/>
          </p:nvSpPr>
          <p:spPr>
            <a:xfrm>
              <a:off x="5638263" y="1447372"/>
              <a:ext cx="2331929" cy="215492"/>
            </a:xfrm>
            <a:prstGeom prst="rect">
              <a:avLst/>
            </a:prstGeom>
            <a:noFill/>
            <a:ln>
              <a:noFill/>
            </a:ln>
          </p:spPr>
          <p:txBody>
            <a:bodyPr spcFirstLastPara="1" wrap="square" lIns="0" tIns="0" rIns="0" bIns="0" anchor="ctr" anchorCtr="0">
              <a:spAutoFit/>
            </a:bodyPr>
            <a:lstStyle/>
            <a:p>
              <a:r>
                <a:rPr lang="es-ES_tradnl" sz="1867" b="1" dirty="0">
                  <a:solidFill>
                    <a:schemeClr val="accent5"/>
                  </a:solidFill>
                  <a:latin typeface="Roboto Condensed"/>
                  <a:ea typeface="Roboto Condensed"/>
                  <a:cs typeface="Roboto Condensed"/>
                  <a:sym typeface="Roboto Condensed"/>
                </a:rPr>
                <a:t>Art 56.Auxilio Funerario</a:t>
              </a:r>
            </a:p>
          </p:txBody>
        </p:sp>
        <p:sp>
          <p:nvSpPr>
            <p:cNvPr id="1967" name="Google Shape;1967;p47"/>
            <p:cNvSpPr txBox="1"/>
            <p:nvPr/>
          </p:nvSpPr>
          <p:spPr>
            <a:xfrm>
              <a:off x="5638262" y="1651145"/>
              <a:ext cx="2649923" cy="615360"/>
            </a:xfrm>
            <a:prstGeom prst="rect">
              <a:avLst/>
            </a:prstGeom>
            <a:noFill/>
            <a:ln>
              <a:noFill/>
            </a:ln>
          </p:spPr>
          <p:txBody>
            <a:bodyPr spcFirstLastPara="1" wrap="square" lIns="0" tIns="0" rIns="0" bIns="0" anchor="t" anchorCtr="0">
              <a:spAutoFit/>
            </a:bodyPr>
            <a:lstStyle/>
            <a:p>
              <a:r>
                <a:rPr lang="es-ES_tradnl" sz="1333" dirty="0">
                  <a:solidFill>
                    <a:schemeClr val="accent1">
                      <a:lumMod val="20000"/>
                      <a:lumOff val="80000"/>
                    </a:schemeClr>
                  </a:solidFill>
                  <a:latin typeface="Roboto Condensed"/>
                  <a:ea typeface="Roboto Condensed"/>
                </a:rPr>
                <a:t>Este monto se determina en función del último salario cotizado o de la última mesada pensional del fallecido. Sin que este auxilio pueda ser inferior a 5SMMLV ni Superior a 10SMMLV.</a:t>
              </a:r>
              <a:endParaRPr lang="es-ES_tradnl" sz="1333" dirty="0">
                <a:solidFill>
                  <a:schemeClr val="accent1">
                    <a:lumMod val="20000"/>
                    <a:lumOff val="80000"/>
                  </a:schemeClr>
                </a:solidFill>
                <a:latin typeface="Roboto Condensed"/>
                <a:ea typeface="Roboto Condensed"/>
                <a:sym typeface="Roboto Condensed"/>
              </a:endParaRPr>
            </a:p>
          </p:txBody>
        </p:sp>
      </p:grpSp>
      <p:sp>
        <p:nvSpPr>
          <p:cNvPr id="1968" name="Google Shape;1968;p47"/>
          <p:cNvSpPr/>
          <p:nvPr/>
        </p:nvSpPr>
        <p:spPr>
          <a:xfrm>
            <a:off x="10411236" y="4336463"/>
            <a:ext cx="806440" cy="783355"/>
          </a:xfrm>
          <a:prstGeom prst="flowChartOffpageConnector">
            <a:avLst/>
          </a:prstGeom>
          <a:noFill/>
          <a:ln w="25400" cap="flat" cmpd="sng">
            <a:solidFill>
              <a:schemeClr val="accent6">
                <a:lumMod val="60000"/>
                <a:lumOff val="40000"/>
              </a:schemeClr>
            </a:solidFill>
            <a:prstDash val="solid"/>
            <a:round/>
            <a:headEnd type="none" w="sm" len="sm"/>
            <a:tailEnd type="none" w="sm" len="sm"/>
          </a:ln>
        </p:spPr>
        <p:txBody>
          <a:bodyPr spcFirstLastPara="1" wrap="square" lIns="121900" tIns="60933" rIns="121900" bIns="121900" anchor="ctr" anchorCtr="0">
            <a:noAutofit/>
          </a:bodyPr>
          <a:lstStyle/>
          <a:p>
            <a:pPr algn="ctr"/>
            <a:r>
              <a:rPr lang="en-US" sz="3734" b="1" dirty="0">
                <a:solidFill>
                  <a:schemeClr val="accent6">
                    <a:lumMod val="60000"/>
                    <a:lumOff val="40000"/>
                  </a:schemeClr>
                </a:solidFill>
                <a:latin typeface="Arial"/>
                <a:ea typeface="Arial"/>
                <a:cs typeface="Arial"/>
                <a:sym typeface="Arial"/>
              </a:rPr>
              <a:t>06</a:t>
            </a:r>
            <a:endParaRPr sz="2400" dirty="0">
              <a:solidFill>
                <a:schemeClr val="accent6">
                  <a:lumMod val="60000"/>
                  <a:lumOff val="40000"/>
                </a:schemeClr>
              </a:solidFill>
            </a:endParaRPr>
          </a:p>
        </p:txBody>
      </p:sp>
      <p:grpSp>
        <p:nvGrpSpPr>
          <p:cNvPr id="1969" name="Google Shape;1969;p47"/>
          <p:cNvGrpSpPr/>
          <p:nvPr/>
        </p:nvGrpSpPr>
        <p:grpSpPr>
          <a:xfrm>
            <a:off x="6706492" y="4279585"/>
            <a:ext cx="3495548" cy="691767"/>
            <a:chOff x="885153" y="1438567"/>
            <a:chExt cx="2621661" cy="518825"/>
          </a:xfrm>
        </p:grpSpPr>
        <p:sp>
          <p:nvSpPr>
            <p:cNvPr id="1970" name="Google Shape;1970;p47"/>
            <p:cNvSpPr txBox="1"/>
            <p:nvPr/>
          </p:nvSpPr>
          <p:spPr>
            <a:xfrm>
              <a:off x="1767215" y="1438567"/>
              <a:ext cx="1739599" cy="215492"/>
            </a:xfrm>
            <a:prstGeom prst="rect">
              <a:avLst/>
            </a:prstGeom>
            <a:noFill/>
            <a:ln>
              <a:noFill/>
            </a:ln>
          </p:spPr>
          <p:txBody>
            <a:bodyPr spcFirstLastPara="1" wrap="square" lIns="0" tIns="0" rIns="0" bIns="0" anchor="ctr" anchorCtr="0">
              <a:spAutoFit/>
            </a:bodyPr>
            <a:lstStyle/>
            <a:p>
              <a:pPr algn="r"/>
              <a:r>
                <a:rPr lang="es-ES_tradnl" sz="1867" b="1" dirty="0">
                  <a:solidFill>
                    <a:schemeClr val="accent6">
                      <a:lumMod val="60000"/>
                      <a:lumOff val="40000"/>
                    </a:schemeClr>
                  </a:solidFill>
                  <a:latin typeface="Roboto Condensed"/>
                  <a:ea typeface="Roboto Condensed"/>
                  <a:cs typeface="Roboto Condensed"/>
                  <a:sym typeface="Roboto Condensed"/>
                </a:rPr>
                <a:t>Art 68.Garantia Estatal</a:t>
              </a:r>
            </a:p>
          </p:txBody>
        </p:sp>
        <p:sp>
          <p:nvSpPr>
            <p:cNvPr id="1971" name="Google Shape;1971;p47"/>
            <p:cNvSpPr txBox="1"/>
            <p:nvPr/>
          </p:nvSpPr>
          <p:spPr>
            <a:xfrm>
              <a:off x="885153" y="1649712"/>
              <a:ext cx="2621652" cy="307680"/>
            </a:xfrm>
            <a:prstGeom prst="rect">
              <a:avLst/>
            </a:prstGeom>
            <a:noFill/>
            <a:ln>
              <a:noFill/>
            </a:ln>
          </p:spPr>
          <p:txBody>
            <a:bodyPr spcFirstLastPara="1" wrap="square" lIns="0" tIns="0" rIns="0" bIns="0" anchor="t" anchorCtr="0">
              <a:spAutoFit/>
            </a:bodyPr>
            <a:lstStyle/>
            <a:p>
              <a:pPr algn="r"/>
              <a:r>
                <a:rPr lang="es-ES_tradnl" sz="1333" dirty="0">
                  <a:solidFill>
                    <a:schemeClr val="accent1">
                      <a:lumMod val="20000"/>
                      <a:lumOff val="80000"/>
                    </a:schemeClr>
                  </a:solidFill>
                  <a:latin typeface="Roboto Condensed"/>
                  <a:ea typeface="Roboto Condensed"/>
                </a:rPr>
                <a:t>La Nación garantizará el pago de las prestaciones de ACCAI en caso de menoscabó patrimonial.</a:t>
              </a:r>
            </a:p>
          </p:txBody>
        </p:sp>
      </p:grpSp>
      <p:sp>
        <p:nvSpPr>
          <p:cNvPr id="1972" name="Google Shape;1972;p47"/>
          <p:cNvSpPr/>
          <p:nvPr/>
        </p:nvSpPr>
        <p:spPr>
          <a:xfrm rot="-5400000">
            <a:off x="5411763" y="4575739"/>
            <a:ext cx="281432" cy="304800"/>
          </a:xfrm>
          <a:prstGeom prst="triangle">
            <a:avLst>
              <a:gd name="adj" fmla="val 50000"/>
            </a:avLst>
          </a:prstGeom>
          <a:solidFill>
            <a:schemeClr val="accent5"/>
          </a:solidFill>
          <a:ln>
            <a:noFill/>
          </a:ln>
        </p:spPr>
        <p:txBody>
          <a:bodyPr spcFirstLastPara="1" wrap="square" lIns="121900" tIns="60933" rIns="121900" bIns="60933" anchor="ctr" anchorCtr="1">
            <a:noAutofit/>
          </a:bodyPr>
          <a:lstStyle/>
          <a:p>
            <a:pPr algn="ctr"/>
            <a:endParaRPr sz="1600" b="1">
              <a:solidFill>
                <a:srgbClr val="5B5B5B"/>
              </a:solidFill>
              <a:latin typeface="Roboto Condensed"/>
              <a:ea typeface="Roboto Condensed"/>
              <a:cs typeface="Roboto Condensed"/>
              <a:sym typeface="Roboto Condensed"/>
            </a:endParaRPr>
          </a:p>
        </p:txBody>
      </p:sp>
      <p:sp>
        <p:nvSpPr>
          <p:cNvPr id="1973" name="Google Shape;1973;p47"/>
          <p:cNvSpPr/>
          <p:nvPr/>
        </p:nvSpPr>
        <p:spPr>
          <a:xfrm rot="5400000" flipH="1">
            <a:off x="6173763" y="4575739"/>
            <a:ext cx="281432" cy="304800"/>
          </a:xfrm>
          <a:prstGeom prst="triangle">
            <a:avLst>
              <a:gd name="adj" fmla="val 50000"/>
            </a:avLst>
          </a:prstGeom>
          <a:solidFill>
            <a:schemeClr val="accent6">
              <a:lumMod val="60000"/>
              <a:lumOff val="40000"/>
            </a:schemeClr>
          </a:solidFill>
          <a:ln>
            <a:noFill/>
          </a:ln>
        </p:spPr>
        <p:txBody>
          <a:bodyPr spcFirstLastPara="1" wrap="square" lIns="121900" tIns="60933" rIns="121900" bIns="60933" anchor="ctr" anchorCtr="1">
            <a:noAutofit/>
          </a:bodyPr>
          <a:lstStyle/>
          <a:p>
            <a:pPr algn="ctr"/>
            <a:endParaRPr sz="1600" b="1">
              <a:solidFill>
                <a:srgbClr val="5B5B5B"/>
              </a:solidFill>
              <a:latin typeface="Roboto Condensed"/>
              <a:ea typeface="Roboto Condensed"/>
              <a:cs typeface="Roboto Condensed"/>
              <a:sym typeface="Roboto Condensed"/>
            </a:endParaRPr>
          </a:p>
        </p:txBody>
      </p:sp>
      <p:sp>
        <p:nvSpPr>
          <p:cNvPr id="40" name="CuadroTexto 39">
            <a:extLst>
              <a:ext uri="{FF2B5EF4-FFF2-40B4-BE49-F238E27FC236}">
                <a16:creationId xmlns:a16="http://schemas.microsoft.com/office/drawing/2014/main" id="{36897DF1-9996-47AC-96C0-66F945BC9251}"/>
              </a:ext>
            </a:extLst>
          </p:cNvPr>
          <p:cNvSpPr txBox="1"/>
          <p:nvPr/>
        </p:nvSpPr>
        <p:spPr>
          <a:xfrm>
            <a:off x="1292977" y="263039"/>
            <a:ext cx="9176787" cy="636071"/>
          </a:xfrm>
          <a:prstGeom prst="rect">
            <a:avLst/>
          </a:prstGeom>
          <a:noFill/>
          <a:ln>
            <a:noFill/>
          </a:ln>
        </p:spPr>
        <p:txBody>
          <a:bodyPr spcFirstLastPara="1" vert="horz" wrap="square" lIns="0" tIns="0" rIns="0" bIns="0" rtlCol="0" anchor="ctr" anchorCtr="0">
            <a:noAutofit/>
          </a:bodyPr>
          <a:lstStyle>
            <a:defPPr>
              <a:defRPr lang="en-US"/>
            </a:defPPr>
            <a:lvl1pPr marR="0" lvl="0" algn="ctr">
              <a:spcBef>
                <a:spcPts val="0"/>
              </a:spcBef>
              <a:spcAft>
                <a:spcPts val="0"/>
              </a:spcAft>
              <a:buClr>
                <a:srgbClr val="929292"/>
              </a:buClr>
              <a:buSzPts val="2800"/>
              <a:buFont typeface="Roboto Condensed"/>
              <a:buNone/>
              <a:defRPr sz="5600" b="1" i="0" u="none" strike="noStrike" cap="none">
                <a:solidFill>
                  <a:srgbClr val="462460"/>
                </a:solidFill>
                <a:latin typeface="Roboto Condensed"/>
                <a:ea typeface="Roboto Condensed"/>
                <a:cs typeface="Roboto Condensed"/>
              </a:defRPr>
            </a:lvl1pPr>
            <a:lvl2pPr lvl="1">
              <a:spcBef>
                <a:spcPts val="0"/>
              </a:spcBef>
              <a:spcAft>
                <a:spcPts val="0"/>
              </a:spcAft>
              <a:buSzPts val="1400"/>
              <a:buNone/>
              <a:defRPr sz="3600"/>
            </a:lvl2pPr>
            <a:lvl3pPr lvl="2">
              <a:spcBef>
                <a:spcPts val="0"/>
              </a:spcBef>
              <a:spcAft>
                <a:spcPts val="0"/>
              </a:spcAft>
              <a:buSzPts val="1400"/>
              <a:buNone/>
              <a:defRPr sz="3600"/>
            </a:lvl3pPr>
            <a:lvl4pPr lvl="3">
              <a:spcBef>
                <a:spcPts val="0"/>
              </a:spcBef>
              <a:spcAft>
                <a:spcPts val="0"/>
              </a:spcAft>
              <a:buSzPts val="1400"/>
              <a:buNone/>
              <a:defRPr sz="3600"/>
            </a:lvl4pPr>
            <a:lvl5pPr lvl="4">
              <a:spcBef>
                <a:spcPts val="0"/>
              </a:spcBef>
              <a:spcAft>
                <a:spcPts val="0"/>
              </a:spcAft>
              <a:buSzPts val="1400"/>
              <a:buNone/>
              <a:defRPr sz="3600"/>
            </a:lvl5pPr>
            <a:lvl6pPr lvl="5">
              <a:spcBef>
                <a:spcPts val="0"/>
              </a:spcBef>
              <a:spcAft>
                <a:spcPts val="0"/>
              </a:spcAft>
              <a:buSzPts val="1400"/>
              <a:buNone/>
              <a:defRPr sz="3600"/>
            </a:lvl6pPr>
            <a:lvl7pPr lvl="6">
              <a:spcBef>
                <a:spcPts val="0"/>
              </a:spcBef>
              <a:spcAft>
                <a:spcPts val="0"/>
              </a:spcAft>
              <a:buSzPts val="1400"/>
              <a:buNone/>
              <a:defRPr sz="3600"/>
            </a:lvl7pPr>
            <a:lvl8pPr lvl="7">
              <a:spcBef>
                <a:spcPts val="0"/>
              </a:spcBef>
              <a:spcAft>
                <a:spcPts val="0"/>
              </a:spcAft>
              <a:buSzPts val="1400"/>
              <a:buNone/>
              <a:defRPr sz="3600"/>
            </a:lvl8pPr>
            <a:lvl9pPr lvl="8">
              <a:spcBef>
                <a:spcPts val="0"/>
              </a:spcBef>
              <a:spcAft>
                <a:spcPts val="0"/>
              </a:spcAft>
              <a:buSzPts val="1400"/>
              <a:buNone/>
              <a:defRPr sz="3600"/>
            </a:lvl9pPr>
          </a:lstStyle>
          <a:p>
            <a:r>
              <a:rPr lang="es-ES" sz="3734" dirty="0">
                <a:solidFill>
                  <a:schemeClr val="accent1">
                    <a:lumMod val="20000"/>
                    <a:lumOff val="80000"/>
                  </a:schemeClr>
                </a:solidFill>
                <a:sym typeface="Roboto Condensed"/>
              </a:rPr>
              <a:t>CONSIDERACIONES</a:t>
            </a:r>
            <a:endParaRPr lang="es-CO" sz="3734" dirty="0">
              <a:solidFill>
                <a:schemeClr val="accent1">
                  <a:lumMod val="20000"/>
                  <a:lumOff val="80000"/>
                </a:schemeClr>
              </a:solidFill>
              <a:sym typeface="Roboto Condensed"/>
            </a:endParaRPr>
          </a:p>
        </p:txBody>
      </p:sp>
      <p:sp>
        <p:nvSpPr>
          <p:cNvPr id="52" name="Google Shape;1944;p47">
            <a:extLst>
              <a:ext uri="{FF2B5EF4-FFF2-40B4-BE49-F238E27FC236}">
                <a16:creationId xmlns:a16="http://schemas.microsoft.com/office/drawing/2014/main" id="{2179276E-4053-46F4-8520-1E8252191780}"/>
              </a:ext>
            </a:extLst>
          </p:cNvPr>
          <p:cNvSpPr/>
          <p:nvPr/>
        </p:nvSpPr>
        <p:spPr>
          <a:xfrm>
            <a:off x="741076" y="5664535"/>
            <a:ext cx="806440" cy="783352"/>
          </a:xfrm>
          <a:prstGeom prst="flowChartOffpageConnector">
            <a:avLst/>
          </a:prstGeom>
          <a:noFill/>
          <a:ln w="25400" cap="flat" cmpd="sng">
            <a:solidFill>
              <a:schemeClr val="accent4">
                <a:lumMod val="60000"/>
                <a:lumOff val="40000"/>
              </a:schemeClr>
            </a:solidFill>
            <a:prstDash val="solid"/>
            <a:round/>
            <a:headEnd type="none" w="sm" len="sm"/>
            <a:tailEnd type="none" w="sm" len="sm"/>
          </a:ln>
        </p:spPr>
        <p:txBody>
          <a:bodyPr spcFirstLastPara="1" wrap="square" lIns="0" tIns="0" rIns="0" bIns="121900" anchor="ctr" anchorCtr="0">
            <a:noAutofit/>
          </a:bodyPr>
          <a:lstStyle/>
          <a:p>
            <a:pPr algn="ctr"/>
            <a:r>
              <a:rPr lang="en-US" sz="3734" b="1" dirty="0">
                <a:solidFill>
                  <a:schemeClr val="accent4">
                    <a:lumMod val="60000"/>
                    <a:lumOff val="40000"/>
                  </a:schemeClr>
                </a:solidFill>
                <a:latin typeface="Arial"/>
                <a:ea typeface="Arial"/>
                <a:cs typeface="Arial"/>
                <a:sym typeface="Arial"/>
              </a:rPr>
              <a:t>07</a:t>
            </a:r>
            <a:endParaRPr sz="2400" dirty="0">
              <a:solidFill>
                <a:schemeClr val="accent4">
                  <a:lumMod val="60000"/>
                  <a:lumOff val="40000"/>
                </a:schemeClr>
              </a:solidFill>
            </a:endParaRPr>
          </a:p>
        </p:txBody>
      </p:sp>
      <p:grpSp>
        <p:nvGrpSpPr>
          <p:cNvPr id="53" name="Google Shape;1945;p47">
            <a:extLst>
              <a:ext uri="{FF2B5EF4-FFF2-40B4-BE49-F238E27FC236}">
                <a16:creationId xmlns:a16="http://schemas.microsoft.com/office/drawing/2014/main" id="{96BDA380-86AD-4868-BCE5-7A7F5A3F1C29}"/>
              </a:ext>
            </a:extLst>
          </p:cNvPr>
          <p:cNvGrpSpPr/>
          <p:nvPr/>
        </p:nvGrpSpPr>
        <p:grpSpPr>
          <a:xfrm>
            <a:off x="1701439" y="5468911"/>
            <a:ext cx="3819135" cy="1389089"/>
            <a:chOff x="5625069" y="1339626"/>
            <a:chExt cx="2864351" cy="1041816"/>
          </a:xfrm>
        </p:grpSpPr>
        <p:sp>
          <p:nvSpPr>
            <p:cNvPr id="54" name="Google Shape;1946;p47">
              <a:extLst>
                <a:ext uri="{FF2B5EF4-FFF2-40B4-BE49-F238E27FC236}">
                  <a16:creationId xmlns:a16="http://schemas.microsoft.com/office/drawing/2014/main" id="{D6F45EBC-2CB1-464B-803B-1BD0603622A7}"/>
                </a:ext>
              </a:extLst>
            </p:cNvPr>
            <p:cNvSpPr txBox="1"/>
            <p:nvPr/>
          </p:nvSpPr>
          <p:spPr>
            <a:xfrm>
              <a:off x="5638263" y="1339626"/>
              <a:ext cx="2851157" cy="430983"/>
            </a:xfrm>
            <a:prstGeom prst="rect">
              <a:avLst/>
            </a:prstGeom>
            <a:noFill/>
            <a:ln>
              <a:noFill/>
            </a:ln>
          </p:spPr>
          <p:txBody>
            <a:bodyPr spcFirstLastPara="1" wrap="square" lIns="0" tIns="0" rIns="0" bIns="0" anchor="ctr" anchorCtr="0">
              <a:spAutoFit/>
            </a:bodyPr>
            <a:lstStyle/>
            <a:p>
              <a:r>
                <a:rPr lang="es-ES_tradnl" sz="1867" b="1" dirty="0">
                  <a:solidFill>
                    <a:schemeClr val="accent4">
                      <a:lumMod val="60000"/>
                      <a:lumOff val="40000"/>
                    </a:schemeClr>
                  </a:solidFill>
                  <a:latin typeface="Roboto Condensed"/>
                  <a:ea typeface="Roboto Condensed"/>
                  <a:cs typeface="Roboto Condensed"/>
                  <a:sym typeface="Roboto Condensed"/>
                </a:rPr>
                <a:t>Art 77.Sistema de Información  para la PSIV</a:t>
              </a:r>
            </a:p>
          </p:txBody>
        </p:sp>
        <p:sp>
          <p:nvSpPr>
            <p:cNvPr id="55" name="Google Shape;1947;p47">
              <a:extLst>
                <a:ext uri="{FF2B5EF4-FFF2-40B4-BE49-F238E27FC236}">
                  <a16:creationId xmlns:a16="http://schemas.microsoft.com/office/drawing/2014/main" id="{F606DC4E-6041-45C4-99DB-7BCADEAEFB4D}"/>
                </a:ext>
              </a:extLst>
            </p:cNvPr>
            <p:cNvSpPr txBox="1"/>
            <p:nvPr/>
          </p:nvSpPr>
          <p:spPr>
            <a:xfrm>
              <a:off x="5625069" y="1766082"/>
              <a:ext cx="2649923" cy="615360"/>
            </a:xfrm>
            <a:prstGeom prst="rect">
              <a:avLst/>
            </a:prstGeom>
            <a:noFill/>
            <a:ln>
              <a:noFill/>
            </a:ln>
          </p:spPr>
          <p:txBody>
            <a:bodyPr spcFirstLastPara="1" wrap="square" lIns="0" tIns="0" rIns="0" bIns="0" anchor="t" anchorCtr="0">
              <a:spAutoFit/>
            </a:bodyPr>
            <a:lstStyle/>
            <a:p>
              <a:r>
                <a:rPr lang="es-ES_tradnl" sz="1333" dirty="0">
                  <a:solidFill>
                    <a:schemeClr val="accent1">
                      <a:lumMod val="20000"/>
                      <a:lumOff val="80000"/>
                    </a:schemeClr>
                  </a:solidFill>
                  <a:latin typeface="Roboto Condensed"/>
                  <a:ea typeface="Roboto Condensed"/>
                </a:rPr>
                <a:t>Definido por el Ministerio de Trabajo, UGPP, Colpensiones, entrara aplicar en un periodo no mayor a un año a partir de la vigencia de esta ley.</a:t>
              </a:r>
            </a:p>
            <a:p>
              <a:endParaRPr lang="es-ES_tradnl" sz="1333" dirty="0">
                <a:solidFill>
                  <a:srgbClr val="929292"/>
                </a:solidFill>
                <a:latin typeface="Roboto Condensed"/>
                <a:ea typeface="Roboto Condensed"/>
                <a:cs typeface="Roboto Condensed"/>
                <a:sym typeface="Roboto Condensed"/>
              </a:endParaRPr>
            </a:p>
          </p:txBody>
        </p:sp>
      </p:grpSp>
      <p:sp>
        <p:nvSpPr>
          <p:cNvPr id="56" name="Google Shape;1948;p47">
            <a:extLst>
              <a:ext uri="{FF2B5EF4-FFF2-40B4-BE49-F238E27FC236}">
                <a16:creationId xmlns:a16="http://schemas.microsoft.com/office/drawing/2014/main" id="{DD118B12-E7CB-473E-949C-A04808E28B6D}"/>
              </a:ext>
            </a:extLst>
          </p:cNvPr>
          <p:cNvSpPr/>
          <p:nvPr/>
        </p:nvSpPr>
        <p:spPr>
          <a:xfrm>
            <a:off x="10480931" y="5664534"/>
            <a:ext cx="806440" cy="783355"/>
          </a:xfrm>
          <a:prstGeom prst="flowChartOffpageConnector">
            <a:avLst/>
          </a:prstGeom>
          <a:noFill/>
          <a:ln w="25400" cap="flat" cmpd="sng">
            <a:solidFill>
              <a:schemeClr val="accent2"/>
            </a:solidFill>
            <a:prstDash val="solid"/>
            <a:round/>
            <a:headEnd type="none" w="sm" len="sm"/>
            <a:tailEnd type="none" w="sm" len="sm"/>
          </a:ln>
        </p:spPr>
        <p:txBody>
          <a:bodyPr spcFirstLastPara="1" wrap="square" lIns="121900" tIns="60933" rIns="121900" bIns="121900" anchor="ctr" anchorCtr="0">
            <a:noAutofit/>
          </a:bodyPr>
          <a:lstStyle/>
          <a:p>
            <a:pPr algn="ctr"/>
            <a:r>
              <a:rPr lang="en-US" sz="3734" b="1">
                <a:solidFill>
                  <a:schemeClr val="accent2"/>
                </a:solidFill>
                <a:latin typeface="Arial"/>
                <a:ea typeface="Arial"/>
                <a:cs typeface="Arial"/>
                <a:sym typeface="Arial"/>
              </a:rPr>
              <a:t>08</a:t>
            </a:r>
            <a:endParaRPr sz="2400"/>
          </a:p>
        </p:txBody>
      </p:sp>
      <p:grpSp>
        <p:nvGrpSpPr>
          <p:cNvPr id="57" name="Google Shape;1949;p47">
            <a:extLst>
              <a:ext uri="{FF2B5EF4-FFF2-40B4-BE49-F238E27FC236}">
                <a16:creationId xmlns:a16="http://schemas.microsoft.com/office/drawing/2014/main" id="{230CB795-A0E7-406A-A2DC-7CBC9E6A5406}"/>
              </a:ext>
            </a:extLst>
          </p:cNvPr>
          <p:cNvGrpSpPr/>
          <p:nvPr/>
        </p:nvGrpSpPr>
        <p:grpSpPr>
          <a:xfrm>
            <a:off x="6437045" y="5463999"/>
            <a:ext cx="3834691" cy="1146052"/>
            <a:chOff x="630796" y="1330823"/>
            <a:chExt cx="2876018" cy="859538"/>
          </a:xfrm>
        </p:grpSpPr>
        <p:sp>
          <p:nvSpPr>
            <p:cNvPr id="58" name="Google Shape;1950;p47">
              <a:extLst>
                <a:ext uri="{FF2B5EF4-FFF2-40B4-BE49-F238E27FC236}">
                  <a16:creationId xmlns:a16="http://schemas.microsoft.com/office/drawing/2014/main" id="{E119A3A2-5780-471C-9A1F-A7027BC2F65B}"/>
                </a:ext>
              </a:extLst>
            </p:cNvPr>
            <p:cNvSpPr txBox="1"/>
            <p:nvPr/>
          </p:nvSpPr>
          <p:spPr>
            <a:xfrm>
              <a:off x="630796" y="1330823"/>
              <a:ext cx="2876018" cy="430983"/>
            </a:xfrm>
            <a:prstGeom prst="rect">
              <a:avLst/>
            </a:prstGeom>
            <a:noFill/>
            <a:ln>
              <a:noFill/>
            </a:ln>
          </p:spPr>
          <p:txBody>
            <a:bodyPr spcFirstLastPara="1" wrap="square" lIns="0" tIns="0" rIns="0" bIns="0" anchor="ctr" anchorCtr="0">
              <a:spAutoFit/>
            </a:bodyPr>
            <a:lstStyle/>
            <a:p>
              <a:pPr algn="r"/>
              <a:r>
                <a:rPr lang="es-ES_tradnl" sz="1867" b="1" dirty="0">
                  <a:solidFill>
                    <a:schemeClr val="accent2"/>
                  </a:solidFill>
                  <a:latin typeface="Roboto Condensed"/>
                  <a:ea typeface="Roboto Condensed"/>
                  <a:cs typeface="Roboto Condensed"/>
                  <a:sym typeface="Roboto Condensed"/>
                </a:rPr>
                <a:t>Art 2.Cotización Colombianos en el exterior</a:t>
              </a:r>
            </a:p>
          </p:txBody>
        </p:sp>
        <p:sp>
          <p:nvSpPr>
            <p:cNvPr id="59" name="Google Shape;1951;p47">
              <a:extLst>
                <a:ext uri="{FF2B5EF4-FFF2-40B4-BE49-F238E27FC236}">
                  <a16:creationId xmlns:a16="http://schemas.microsoft.com/office/drawing/2014/main" id="{8995A308-71A9-419A-AD36-94F1585DAB5C}"/>
                </a:ext>
              </a:extLst>
            </p:cNvPr>
            <p:cNvSpPr txBox="1"/>
            <p:nvPr/>
          </p:nvSpPr>
          <p:spPr>
            <a:xfrm>
              <a:off x="885154" y="1728841"/>
              <a:ext cx="2621652" cy="461520"/>
            </a:xfrm>
            <a:prstGeom prst="rect">
              <a:avLst/>
            </a:prstGeom>
            <a:noFill/>
            <a:ln>
              <a:noFill/>
            </a:ln>
          </p:spPr>
          <p:txBody>
            <a:bodyPr spcFirstLastPara="1" wrap="square" lIns="0" tIns="0" rIns="0" bIns="0" anchor="t" anchorCtr="0">
              <a:spAutoFit/>
            </a:bodyPr>
            <a:lstStyle/>
            <a:p>
              <a:pPr algn="r"/>
              <a:r>
                <a:rPr lang="es-ES_tradnl" sz="1333" dirty="0">
                  <a:solidFill>
                    <a:schemeClr val="accent1">
                      <a:lumMod val="20000"/>
                      <a:lumOff val="80000"/>
                    </a:schemeClr>
                  </a:solidFill>
                  <a:latin typeface="Roboto Condensed"/>
                  <a:ea typeface="Roboto Condensed"/>
                  <a:cs typeface="Roboto Condensed"/>
                  <a:sym typeface="Roboto Condensed"/>
                </a:rPr>
                <a:t>Afiliación Voluntaria al Sistema de seguridad social, si cotiza a Pensión No es Obligatorio el aporte a salud a menos que tenga un plan adicional en salud</a:t>
              </a:r>
            </a:p>
          </p:txBody>
        </p:sp>
      </p:grpSp>
      <p:sp>
        <p:nvSpPr>
          <p:cNvPr id="60" name="Google Shape;1952;p47">
            <a:extLst>
              <a:ext uri="{FF2B5EF4-FFF2-40B4-BE49-F238E27FC236}">
                <a16:creationId xmlns:a16="http://schemas.microsoft.com/office/drawing/2014/main" id="{4F77E084-9AFF-4910-BFA2-1D71E722BF62}"/>
              </a:ext>
            </a:extLst>
          </p:cNvPr>
          <p:cNvSpPr/>
          <p:nvPr/>
        </p:nvSpPr>
        <p:spPr>
          <a:xfrm rot="-5400000">
            <a:off x="5481458" y="5903810"/>
            <a:ext cx="281432" cy="304800"/>
          </a:xfrm>
          <a:prstGeom prst="triangle">
            <a:avLst>
              <a:gd name="adj" fmla="val 50000"/>
            </a:avLst>
          </a:prstGeom>
          <a:solidFill>
            <a:schemeClr val="accent4">
              <a:lumMod val="40000"/>
              <a:lumOff val="60000"/>
            </a:schemeClr>
          </a:solidFill>
          <a:ln>
            <a:noFill/>
          </a:ln>
        </p:spPr>
        <p:txBody>
          <a:bodyPr spcFirstLastPara="1" wrap="square" lIns="121900" tIns="60933" rIns="121900" bIns="60933" anchor="ctr" anchorCtr="1">
            <a:noAutofit/>
          </a:bodyPr>
          <a:lstStyle/>
          <a:p>
            <a:pPr algn="ctr"/>
            <a:endParaRPr sz="1600" b="1">
              <a:solidFill>
                <a:srgbClr val="5B5B5B"/>
              </a:solidFill>
              <a:latin typeface="Roboto Condensed"/>
              <a:ea typeface="Roboto Condensed"/>
              <a:cs typeface="Roboto Condensed"/>
              <a:sym typeface="Roboto Condensed"/>
            </a:endParaRPr>
          </a:p>
        </p:txBody>
      </p:sp>
      <p:sp>
        <p:nvSpPr>
          <p:cNvPr id="61" name="Google Shape;1953;p47">
            <a:extLst>
              <a:ext uri="{FF2B5EF4-FFF2-40B4-BE49-F238E27FC236}">
                <a16:creationId xmlns:a16="http://schemas.microsoft.com/office/drawing/2014/main" id="{14BEBC0D-6921-4162-99C8-6AA8AAF1ABD9}"/>
              </a:ext>
            </a:extLst>
          </p:cNvPr>
          <p:cNvSpPr/>
          <p:nvPr/>
        </p:nvSpPr>
        <p:spPr>
          <a:xfrm rot="5400000" flipH="1">
            <a:off x="6243458" y="5903810"/>
            <a:ext cx="281432" cy="304800"/>
          </a:xfrm>
          <a:prstGeom prst="triangle">
            <a:avLst>
              <a:gd name="adj" fmla="val 50000"/>
            </a:avLst>
          </a:prstGeom>
          <a:solidFill>
            <a:schemeClr val="accent2"/>
          </a:solidFill>
          <a:ln>
            <a:noFill/>
          </a:ln>
        </p:spPr>
        <p:txBody>
          <a:bodyPr spcFirstLastPara="1" wrap="square" lIns="121900" tIns="60933" rIns="121900" bIns="60933" anchor="ctr" anchorCtr="1">
            <a:noAutofit/>
          </a:bodyPr>
          <a:lstStyle/>
          <a:p>
            <a:pPr algn="ctr"/>
            <a:endParaRPr sz="1600" b="1">
              <a:solidFill>
                <a:srgbClr val="5B5B5B"/>
              </a:solidFill>
              <a:latin typeface="Roboto Condensed"/>
              <a:ea typeface="Roboto Condensed"/>
              <a:cs typeface="Roboto Condensed"/>
              <a:sym typeface="Roboto Condensed"/>
            </a:endParaRPr>
          </a:p>
        </p:txBody>
      </p:sp>
      <p:pic>
        <p:nvPicPr>
          <p:cNvPr id="51" name="Imagen 50">
            <a:extLst>
              <a:ext uri="{FF2B5EF4-FFF2-40B4-BE49-F238E27FC236}">
                <a16:creationId xmlns:a16="http://schemas.microsoft.com/office/drawing/2014/main" id="{0579FA91-7543-47DD-92C7-FF108DABA055}"/>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10423926" y="83840"/>
            <a:ext cx="1587500" cy="1353913"/>
          </a:xfrm>
          <a:prstGeom prst="rect">
            <a:avLst/>
          </a:prstGeom>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43"/>
                                        </p:tgtEl>
                                        <p:attrNameLst>
                                          <p:attrName>style.visibility</p:attrName>
                                        </p:attrNameLst>
                                      </p:cBhvr>
                                      <p:to>
                                        <p:strVal val="visible"/>
                                      </p:to>
                                    </p:set>
                                    <p:animEffect transition="in" filter="fade">
                                      <p:cBhvr>
                                        <p:cTn id="7" dur="500"/>
                                        <p:tgtEl>
                                          <p:spTgt spid="194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52"/>
                                        </p:tgtEl>
                                        <p:attrNameLst>
                                          <p:attrName>style.visibility</p:attrName>
                                        </p:attrNameLst>
                                      </p:cBhvr>
                                      <p:to>
                                        <p:strVal val="visible"/>
                                      </p:to>
                                    </p:set>
                                    <p:animEffect transition="in" filter="fade">
                                      <p:cBhvr>
                                        <p:cTn id="11" dur="500"/>
                                        <p:tgtEl>
                                          <p:spTgt spid="1952"/>
                                        </p:tgtEl>
                                      </p:cBhvr>
                                    </p:animEffect>
                                  </p:childTnLst>
                                </p:cTn>
                              </p:par>
                            </p:childTnLst>
                          </p:cTn>
                        </p:par>
                        <p:par>
                          <p:cTn id="12" fill="hold">
                            <p:stCondLst>
                              <p:cond delay="1000"/>
                            </p:stCondLst>
                            <p:childTnLst>
                              <p:par>
                                <p:cTn id="13" presetID="2" presetClass="entr" presetSubtype="1" fill="hold" nodeType="afterEffect">
                                  <p:stCondLst>
                                    <p:cond delay="0"/>
                                  </p:stCondLst>
                                  <p:childTnLst>
                                    <p:set>
                                      <p:cBhvr>
                                        <p:cTn id="14" dur="1" fill="hold">
                                          <p:stCondLst>
                                            <p:cond delay="0"/>
                                          </p:stCondLst>
                                        </p:cTn>
                                        <p:tgtEl>
                                          <p:spTgt spid="1944"/>
                                        </p:tgtEl>
                                        <p:attrNameLst>
                                          <p:attrName>style.visibility</p:attrName>
                                        </p:attrNameLst>
                                      </p:cBhvr>
                                      <p:to>
                                        <p:strVal val="visible"/>
                                      </p:to>
                                    </p:set>
                                    <p:anim calcmode="lin" valueType="num">
                                      <p:cBhvr additive="base">
                                        <p:cTn id="15" dur="500"/>
                                        <p:tgtEl>
                                          <p:spTgt spid="1944"/>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945"/>
                                        </p:tgtEl>
                                        <p:attrNameLst>
                                          <p:attrName>style.visibility</p:attrName>
                                        </p:attrNameLst>
                                      </p:cBhvr>
                                      <p:to>
                                        <p:strVal val="visible"/>
                                      </p:to>
                                    </p:set>
                                    <p:animEffect transition="in" filter="fade">
                                      <p:cBhvr>
                                        <p:cTn id="19" dur="500"/>
                                        <p:tgtEl>
                                          <p:spTgt spid="194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953"/>
                                        </p:tgtEl>
                                        <p:attrNameLst>
                                          <p:attrName>style.visibility</p:attrName>
                                        </p:attrNameLst>
                                      </p:cBhvr>
                                      <p:to>
                                        <p:strVal val="visible"/>
                                      </p:to>
                                    </p:set>
                                    <p:animEffect transition="in" filter="fade">
                                      <p:cBhvr>
                                        <p:cTn id="23" dur="500"/>
                                        <p:tgtEl>
                                          <p:spTgt spid="1953"/>
                                        </p:tgtEl>
                                      </p:cBhvr>
                                    </p:animEffect>
                                  </p:childTnLst>
                                </p:cTn>
                              </p:par>
                            </p:childTnLst>
                          </p:cTn>
                        </p:par>
                        <p:par>
                          <p:cTn id="24" fill="hold">
                            <p:stCondLst>
                              <p:cond delay="2500"/>
                            </p:stCondLst>
                            <p:childTnLst>
                              <p:par>
                                <p:cTn id="25" presetID="2" presetClass="entr" presetSubtype="1" fill="hold" nodeType="afterEffect">
                                  <p:stCondLst>
                                    <p:cond delay="0"/>
                                  </p:stCondLst>
                                  <p:childTnLst>
                                    <p:set>
                                      <p:cBhvr>
                                        <p:cTn id="26" dur="1" fill="hold">
                                          <p:stCondLst>
                                            <p:cond delay="0"/>
                                          </p:stCondLst>
                                        </p:cTn>
                                        <p:tgtEl>
                                          <p:spTgt spid="1948"/>
                                        </p:tgtEl>
                                        <p:attrNameLst>
                                          <p:attrName>style.visibility</p:attrName>
                                        </p:attrNameLst>
                                      </p:cBhvr>
                                      <p:to>
                                        <p:strVal val="visible"/>
                                      </p:to>
                                    </p:set>
                                    <p:anim calcmode="lin" valueType="num">
                                      <p:cBhvr additive="base">
                                        <p:cTn id="27" dur="500"/>
                                        <p:tgtEl>
                                          <p:spTgt spid="1948"/>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949"/>
                                        </p:tgtEl>
                                        <p:attrNameLst>
                                          <p:attrName>style.visibility</p:attrName>
                                        </p:attrNameLst>
                                      </p:cBhvr>
                                      <p:to>
                                        <p:strVal val="visible"/>
                                      </p:to>
                                    </p:set>
                                    <p:animEffect transition="in" filter="fade">
                                      <p:cBhvr>
                                        <p:cTn id="31" dur="500"/>
                                        <p:tgtEl>
                                          <p:spTgt spid="1949"/>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962"/>
                                        </p:tgtEl>
                                        <p:attrNameLst>
                                          <p:attrName>style.visibility</p:attrName>
                                        </p:attrNameLst>
                                      </p:cBhvr>
                                      <p:to>
                                        <p:strVal val="visible"/>
                                      </p:to>
                                    </p:set>
                                    <p:animEffect transition="in" filter="fade">
                                      <p:cBhvr>
                                        <p:cTn id="35" dur="500"/>
                                        <p:tgtEl>
                                          <p:spTgt spid="1962"/>
                                        </p:tgtEl>
                                      </p:cBhvr>
                                    </p:animEffect>
                                  </p:childTnLst>
                                </p:cTn>
                              </p:par>
                            </p:childTnLst>
                          </p:cTn>
                        </p:par>
                        <p:par>
                          <p:cTn id="36" fill="hold">
                            <p:stCondLst>
                              <p:cond delay="4000"/>
                            </p:stCondLst>
                            <p:childTnLst>
                              <p:par>
                                <p:cTn id="37" presetID="2" presetClass="entr" presetSubtype="4" fill="hold" nodeType="afterEffect">
                                  <p:stCondLst>
                                    <p:cond delay="0"/>
                                  </p:stCondLst>
                                  <p:childTnLst>
                                    <p:set>
                                      <p:cBhvr>
                                        <p:cTn id="38" dur="1" fill="hold">
                                          <p:stCondLst>
                                            <p:cond delay="0"/>
                                          </p:stCondLst>
                                        </p:cTn>
                                        <p:tgtEl>
                                          <p:spTgt spid="1954"/>
                                        </p:tgtEl>
                                        <p:attrNameLst>
                                          <p:attrName>style.visibility</p:attrName>
                                        </p:attrNameLst>
                                      </p:cBhvr>
                                      <p:to>
                                        <p:strVal val="visible"/>
                                      </p:to>
                                    </p:set>
                                    <p:anim calcmode="lin" valueType="num">
                                      <p:cBhvr additive="base">
                                        <p:cTn id="39" dur="500"/>
                                        <p:tgtEl>
                                          <p:spTgt spid="19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955"/>
                                        </p:tgtEl>
                                        <p:attrNameLst>
                                          <p:attrName>style.visibility</p:attrName>
                                        </p:attrNameLst>
                                      </p:cBhvr>
                                      <p:to>
                                        <p:strVal val="visible"/>
                                      </p:to>
                                    </p:set>
                                    <p:animEffect transition="in" filter="fade">
                                      <p:cBhvr>
                                        <p:cTn id="43" dur="500"/>
                                        <p:tgtEl>
                                          <p:spTgt spid="1955"/>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963"/>
                                        </p:tgtEl>
                                        <p:attrNameLst>
                                          <p:attrName>style.visibility</p:attrName>
                                        </p:attrNameLst>
                                      </p:cBhvr>
                                      <p:to>
                                        <p:strVal val="visible"/>
                                      </p:to>
                                    </p:set>
                                    <p:animEffect transition="in" filter="fade">
                                      <p:cBhvr>
                                        <p:cTn id="47" dur="500"/>
                                        <p:tgtEl>
                                          <p:spTgt spid="1963"/>
                                        </p:tgtEl>
                                      </p:cBhvr>
                                    </p:animEffect>
                                  </p:childTnLst>
                                </p:cTn>
                              </p:par>
                            </p:childTnLst>
                          </p:cTn>
                        </p:par>
                        <p:par>
                          <p:cTn id="48" fill="hold">
                            <p:stCondLst>
                              <p:cond delay="5500"/>
                            </p:stCondLst>
                            <p:childTnLst>
                              <p:par>
                                <p:cTn id="49" presetID="2" presetClass="entr" presetSubtype="4" fill="hold" nodeType="afterEffect">
                                  <p:stCondLst>
                                    <p:cond delay="0"/>
                                  </p:stCondLst>
                                  <p:childTnLst>
                                    <p:set>
                                      <p:cBhvr>
                                        <p:cTn id="50" dur="1" fill="hold">
                                          <p:stCondLst>
                                            <p:cond delay="0"/>
                                          </p:stCondLst>
                                        </p:cTn>
                                        <p:tgtEl>
                                          <p:spTgt spid="1958"/>
                                        </p:tgtEl>
                                        <p:attrNameLst>
                                          <p:attrName>style.visibility</p:attrName>
                                        </p:attrNameLst>
                                      </p:cBhvr>
                                      <p:to>
                                        <p:strVal val="visible"/>
                                      </p:to>
                                    </p:set>
                                    <p:anim calcmode="lin" valueType="num">
                                      <p:cBhvr additive="base">
                                        <p:cTn id="51" dur="500"/>
                                        <p:tgtEl>
                                          <p:spTgt spid="19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959"/>
                                        </p:tgtEl>
                                        <p:attrNameLst>
                                          <p:attrName>style.visibility</p:attrName>
                                        </p:attrNameLst>
                                      </p:cBhvr>
                                      <p:to>
                                        <p:strVal val="visible"/>
                                      </p:to>
                                    </p:set>
                                    <p:animEffect transition="in" filter="fade">
                                      <p:cBhvr>
                                        <p:cTn id="55" dur="500"/>
                                        <p:tgtEl>
                                          <p:spTgt spid="1959"/>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972"/>
                                        </p:tgtEl>
                                        <p:attrNameLst>
                                          <p:attrName>style.visibility</p:attrName>
                                        </p:attrNameLst>
                                      </p:cBhvr>
                                      <p:to>
                                        <p:strVal val="visible"/>
                                      </p:to>
                                    </p:set>
                                    <p:animEffect transition="in" filter="fade">
                                      <p:cBhvr>
                                        <p:cTn id="59" dur="500"/>
                                        <p:tgtEl>
                                          <p:spTgt spid="1972"/>
                                        </p:tgtEl>
                                      </p:cBhvr>
                                    </p:animEffect>
                                  </p:childTnLst>
                                </p:cTn>
                              </p:par>
                            </p:childTnLst>
                          </p:cTn>
                        </p:par>
                        <p:par>
                          <p:cTn id="60" fill="hold">
                            <p:stCondLst>
                              <p:cond delay="7000"/>
                            </p:stCondLst>
                            <p:childTnLst>
                              <p:par>
                                <p:cTn id="61" presetID="2" presetClass="entr" presetSubtype="4" fill="hold" nodeType="afterEffect">
                                  <p:stCondLst>
                                    <p:cond delay="0"/>
                                  </p:stCondLst>
                                  <p:childTnLst>
                                    <p:set>
                                      <p:cBhvr>
                                        <p:cTn id="62" dur="1" fill="hold">
                                          <p:stCondLst>
                                            <p:cond delay="0"/>
                                          </p:stCondLst>
                                        </p:cTn>
                                        <p:tgtEl>
                                          <p:spTgt spid="1964"/>
                                        </p:tgtEl>
                                        <p:attrNameLst>
                                          <p:attrName>style.visibility</p:attrName>
                                        </p:attrNameLst>
                                      </p:cBhvr>
                                      <p:to>
                                        <p:strVal val="visible"/>
                                      </p:to>
                                    </p:set>
                                    <p:anim calcmode="lin" valueType="num">
                                      <p:cBhvr additive="base">
                                        <p:cTn id="63" dur="500"/>
                                        <p:tgtEl>
                                          <p:spTgt spid="1964"/>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1965"/>
                                        </p:tgtEl>
                                        <p:attrNameLst>
                                          <p:attrName>style.visibility</p:attrName>
                                        </p:attrNameLst>
                                      </p:cBhvr>
                                      <p:to>
                                        <p:strVal val="visible"/>
                                      </p:to>
                                    </p:set>
                                    <p:animEffect transition="in" filter="fade">
                                      <p:cBhvr>
                                        <p:cTn id="67" dur="500"/>
                                        <p:tgtEl>
                                          <p:spTgt spid="1965"/>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1973"/>
                                        </p:tgtEl>
                                        <p:attrNameLst>
                                          <p:attrName>style.visibility</p:attrName>
                                        </p:attrNameLst>
                                      </p:cBhvr>
                                      <p:to>
                                        <p:strVal val="visible"/>
                                      </p:to>
                                    </p:set>
                                    <p:animEffect transition="in" filter="fade">
                                      <p:cBhvr>
                                        <p:cTn id="71" dur="500"/>
                                        <p:tgtEl>
                                          <p:spTgt spid="1973"/>
                                        </p:tgtEl>
                                      </p:cBhvr>
                                    </p:animEffect>
                                  </p:childTnLst>
                                </p:cTn>
                              </p:par>
                            </p:childTnLst>
                          </p:cTn>
                        </p:par>
                        <p:par>
                          <p:cTn id="72" fill="hold">
                            <p:stCondLst>
                              <p:cond delay="8500"/>
                            </p:stCondLst>
                            <p:childTnLst>
                              <p:par>
                                <p:cTn id="73" presetID="2" presetClass="entr" presetSubtype="4" fill="hold" nodeType="afterEffect">
                                  <p:stCondLst>
                                    <p:cond delay="0"/>
                                  </p:stCondLst>
                                  <p:childTnLst>
                                    <p:set>
                                      <p:cBhvr>
                                        <p:cTn id="74" dur="1" fill="hold">
                                          <p:stCondLst>
                                            <p:cond delay="0"/>
                                          </p:stCondLst>
                                        </p:cTn>
                                        <p:tgtEl>
                                          <p:spTgt spid="1968"/>
                                        </p:tgtEl>
                                        <p:attrNameLst>
                                          <p:attrName>style.visibility</p:attrName>
                                        </p:attrNameLst>
                                      </p:cBhvr>
                                      <p:to>
                                        <p:strVal val="visible"/>
                                      </p:to>
                                    </p:set>
                                    <p:anim calcmode="lin" valueType="num">
                                      <p:cBhvr additive="base">
                                        <p:cTn id="75" dur="500"/>
                                        <p:tgtEl>
                                          <p:spTgt spid="1968"/>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1969"/>
                                        </p:tgtEl>
                                        <p:attrNameLst>
                                          <p:attrName>style.visibility</p:attrName>
                                        </p:attrNameLst>
                                      </p:cBhvr>
                                      <p:to>
                                        <p:strVal val="visible"/>
                                      </p:to>
                                    </p:set>
                                    <p:animEffect transition="in" filter="fade">
                                      <p:cBhvr>
                                        <p:cTn id="79" dur="500"/>
                                        <p:tgtEl>
                                          <p:spTgt spid="1969"/>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fade">
                                      <p:cBhvr>
                                        <p:cTn id="83" dur="500"/>
                                        <p:tgtEl>
                                          <p:spTgt spid="60"/>
                                        </p:tgtEl>
                                      </p:cBhvr>
                                    </p:animEffect>
                                  </p:childTnLst>
                                </p:cTn>
                              </p:par>
                            </p:childTnLst>
                          </p:cTn>
                        </p:par>
                        <p:par>
                          <p:cTn id="84" fill="hold">
                            <p:stCondLst>
                              <p:cond delay="10000"/>
                            </p:stCondLst>
                            <p:childTnLst>
                              <p:par>
                                <p:cTn id="85" presetID="2" presetClass="entr" presetSubtype="1" fill="hold" nodeType="afterEffect">
                                  <p:stCondLst>
                                    <p:cond delay="0"/>
                                  </p:stCondLst>
                                  <p:childTnLst>
                                    <p:set>
                                      <p:cBhvr>
                                        <p:cTn id="86" dur="1" fill="hold">
                                          <p:stCondLst>
                                            <p:cond delay="0"/>
                                          </p:stCondLst>
                                        </p:cTn>
                                        <p:tgtEl>
                                          <p:spTgt spid="52"/>
                                        </p:tgtEl>
                                        <p:attrNameLst>
                                          <p:attrName>style.visibility</p:attrName>
                                        </p:attrNameLst>
                                      </p:cBhvr>
                                      <p:to>
                                        <p:strVal val="visible"/>
                                      </p:to>
                                    </p:set>
                                    <p:anim calcmode="lin" valueType="num">
                                      <p:cBhvr additive="base">
                                        <p:cTn id="87" dur="500"/>
                                        <p:tgtEl>
                                          <p:spTgt spid="52"/>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500"/>
                                        <p:tgtEl>
                                          <p:spTgt spid="53"/>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Effect transition="in" filter="fade">
                                      <p:cBhvr>
                                        <p:cTn id="95" dur="500"/>
                                        <p:tgtEl>
                                          <p:spTgt spid="61"/>
                                        </p:tgtEl>
                                      </p:cBhvr>
                                    </p:animEffect>
                                  </p:childTnLst>
                                </p:cTn>
                              </p:par>
                            </p:childTnLst>
                          </p:cTn>
                        </p:par>
                        <p:par>
                          <p:cTn id="96" fill="hold">
                            <p:stCondLst>
                              <p:cond delay="11500"/>
                            </p:stCondLst>
                            <p:childTnLst>
                              <p:par>
                                <p:cTn id="97" presetID="2" presetClass="entr" presetSubtype="1" fill="hold" nodeType="after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additive="base">
                                        <p:cTn id="99" dur="500"/>
                                        <p:tgtEl>
                                          <p:spTgt spid="56"/>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57"/>
                                        </p:tgtEl>
                                        <p:attrNameLst>
                                          <p:attrName>style.visibility</p:attrName>
                                        </p:attrNameLst>
                                      </p:cBhvr>
                                      <p:to>
                                        <p:strVal val="visible"/>
                                      </p:to>
                                    </p:set>
                                    <p:animEffect transition="in" filter="fade">
                                      <p:cBhvr>
                                        <p:cTn id="103"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Freeform 3"/>
          <p:cNvSpPr/>
          <p:nvPr/>
        </p:nvSpPr>
        <p:spPr>
          <a:xfrm>
            <a:off x="141712" y="103716"/>
            <a:ext cx="1518626" cy="831103"/>
          </a:xfrm>
          <a:custGeom>
            <a:avLst/>
            <a:gdLst/>
            <a:ahLst/>
            <a:cxnLst/>
            <a:rect l="l" t="t" r="r" b="b"/>
            <a:pathLst>
              <a:path w="2277939" h="1246654">
                <a:moveTo>
                  <a:pt x="0" y="0"/>
                </a:moveTo>
                <a:lnTo>
                  <a:pt x="2277940" y="0"/>
                </a:lnTo>
                <a:lnTo>
                  <a:pt x="2277940" y="1246654"/>
                </a:lnTo>
                <a:lnTo>
                  <a:pt x="0" y="124665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pic>
        <p:nvPicPr>
          <p:cNvPr id="13" name="Imagen 12">
            <a:extLst>
              <a:ext uri="{FF2B5EF4-FFF2-40B4-BE49-F238E27FC236}">
                <a16:creationId xmlns:a16="http://schemas.microsoft.com/office/drawing/2014/main" id="{89DC26D6-5CB0-4F4B-A097-33AA3CB668CD}"/>
              </a:ext>
            </a:extLst>
          </p:cNvPr>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10312400" y="159576"/>
            <a:ext cx="1587500" cy="1587500"/>
          </a:xfrm>
          <a:prstGeom prst="rect">
            <a:avLst/>
          </a:prstGeom>
        </p:spPr>
      </p:pic>
      <p:sp>
        <p:nvSpPr>
          <p:cNvPr id="17" name="TextBox 11">
            <a:extLst>
              <a:ext uri="{FF2B5EF4-FFF2-40B4-BE49-F238E27FC236}">
                <a16:creationId xmlns:a16="http://schemas.microsoft.com/office/drawing/2014/main" id="{BE0415A4-F8DF-43AB-8826-86257964268C}"/>
              </a:ext>
            </a:extLst>
          </p:cNvPr>
          <p:cNvSpPr txBox="1"/>
          <p:nvPr/>
        </p:nvSpPr>
        <p:spPr>
          <a:xfrm rot="5400000">
            <a:off x="4447959" y="-2521610"/>
            <a:ext cx="2751971" cy="5588431"/>
          </a:xfrm>
          <a:prstGeom prst="rect">
            <a:avLst/>
          </a:prstGeom>
        </p:spPr>
        <p:txBody>
          <a:bodyPr lIns="33867" tIns="33867" rIns="33867" bIns="33867" rtlCol="0" anchor="ctr"/>
          <a:lstStyle/>
          <a:p>
            <a:pPr algn="ctr">
              <a:lnSpc>
                <a:spcPts val="1183"/>
              </a:lnSpc>
            </a:pPr>
            <a:endParaRPr sz="1200"/>
          </a:p>
        </p:txBody>
      </p:sp>
      <p:graphicFrame>
        <p:nvGraphicFramePr>
          <p:cNvPr id="8" name="Table 10">
            <a:extLst>
              <a:ext uri="{FF2B5EF4-FFF2-40B4-BE49-F238E27FC236}">
                <a16:creationId xmlns:a16="http://schemas.microsoft.com/office/drawing/2014/main" id="{83867F51-7639-410F-B438-B6708E1A029E}"/>
              </a:ext>
            </a:extLst>
          </p:cNvPr>
          <p:cNvGraphicFramePr>
            <a:graphicFrameLocks noGrp="1"/>
          </p:cNvGraphicFramePr>
          <p:nvPr>
            <p:extLst>
              <p:ext uri="{D42A27DB-BD31-4B8C-83A1-F6EECF244321}">
                <p14:modId xmlns:p14="http://schemas.microsoft.com/office/powerpoint/2010/main" val="3062347750"/>
              </p:ext>
            </p:extLst>
          </p:nvPr>
        </p:nvGraphicFramePr>
        <p:xfrm>
          <a:off x="3796066" y="2059391"/>
          <a:ext cx="5690512" cy="3462237"/>
        </p:xfrm>
        <a:graphic>
          <a:graphicData uri="http://schemas.openxmlformats.org/drawingml/2006/table">
            <a:tbl>
              <a:tblPr/>
              <a:tblGrid>
                <a:gridCol w="4491208">
                  <a:extLst>
                    <a:ext uri="{9D8B030D-6E8A-4147-A177-3AD203B41FA5}">
                      <a16:colId xmlns:a16="http://schemas.microsoft.com/office/drawing/2014/main" val="20000"/>
                    </a:ext>
                  </a:extLst>
                </a:gridCol>
                <a:gridCol w="1199304">
                  <a:extLst>
                    <a:ext uri="{9D8B030D-6E8A-4147-A177-3AD203B41FA5}">
                      <a16:colId xmlns:a16="http://schemas.microsoft.com/office/drawing/2014/main" val="20001"/>
                    </a:ext>
                  </a:extLst>
                </a:gridCol>
              </a:tblGrid>
              <a:tr h="501092">
                <a:tc>
                  <a:txBody>
                    <a:bodyPr/>
                    <a:lstStyle/>
                    <a:p>
                      <a:pPr algn="l">
                        <a:lnSpc>
                          <a:spcPts val="2799"/>
                        </a:lnSpc>
                        <a:defRPr/>
                      </a:pPr>
                      <a:r>
                        <a:rPr lang="en-US" sz="1800" b="1" dirty="0">
                          <a:solidFill>
                            <a:srgbClr val="FFFFFF"/>
                          </a:solidFill>
                          <a:latin typeface="IBM Plex Sans"/>
                          <a:sym typeface="IBM Plex Sans"/>
                        </a:rPr>
                        <a:t>EVOLUCION DE LAS PENSIONES</a:t>
                      </a:r>
                      <a:endParaRPr lang="en-US" sz="1800" b="1" dirty="0"/>
                    </a:p>
                  </a:txBody>
                  <a:tcPr marL="0" marR="0" marT="0" marB="0" anchor="ctr">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r">
                        <a:lnSpc>
                          <a:spcPts val="2799"/>
                        </a:lnSpc>
                        <a:defRPr/>
                      </a:pPr>
                      <a:endParaRPr lang="en-US" sz="700" dirty="0"/>
                    </a:p>
                  </a:txBody>
                  <a:tcPr marL="0" marR="0" marT="0" marB="0" anchor="ctr">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505172">
                <a:tc>
                  <a:txBody>
                    <a:bodyPr/>
                    <a:lstStyle/>
                    <a:p>
                      <a:pPr algn="l">
                        <a:lnSpc>
                          <a:spcPts val="2799"/>
                        </a:lnSpc>
                        <a:defRPr/>
                      </a:pPr>
                      <a:r>
                        <a:rPr lang="en-US" sz="1800" b="1" dirty="0">
                          <a:solidFill>
                            <a:srgbClr val="FFFFFF"/>
                          </a:solidFill>
                          <a:latin typeface="IBM Plex Sans"/>
                          <a:ea typeface="IBM Plex Sans"/>
                          <a:cs typeface="IBM Plex Sans"/>
                          <a:sym typeface="IBM Plex Sans"/>
                        </a:rPr>
                        <a:t>MARCO NORMATIVO </a:t>
                      </a:r>
                      <a:endParaRPr lang="en-US" sz="1800" b="1" dirty="0"/>
                    </a:p>
                  </a:txBody>
                  <a:tcPr marL="0" marR="0" marT="0" marB="0" anchor="ctr">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r">
                        <a:lnSpc>
                          <a:spcPts val="2799"/>
                        </a:lnSpc>
                        <a:defRPr/>
                      </a:pPr>
                      <a:endParaRPr lang="en-US" sz="700" dirty="0"/>
                    </a:p>
                  </a:txBody>
                  <a:tcPr marL="0" marR="0" marT="0" marB="0" anchor="ctr">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439365">
                <a:tc>
                  <a:txBody>
                    <a:bodyPr/>
                    <a:lstStyle/>
                    <a:p>
                      <a:pPr algn="l">
                        <a:lnSpc>
                          <a:spcPts val="2799"/>
                        </a:lnSpc>
                        <a:defRPr/>
                      </a:pPr>
                      <a:r>
                        <a:rPr lang="en-US" sz="1800" b="1" dirty="0">
                          <a:solidFill>
                            <a:srgbClr val="FFFFFF"/>
                          </a:solidFill>
                          <a:latin typeface="IBM Plex Sans"/>
                          <a:ea typeface="IBM Plex Sans"/>
                          <a:cs typeface="IBM Plex Sans"/>
                          <a:sym typeface="IBM Plex Sans"/>
                        </a:rPr>
                        <a:t>DEFINICION Y CONCEPTOS </a:t>
                      </a:r>
                      <a:endParaRPr lang="en-US" sz="1800" b="1" dirty="0"/>
                    </a:p>
                  </a:txBody>
                  <a:tcPr marL="0" marR="0" marT="0" marB="0" anchor="ctr">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r">
                        <a:lnSpc>
                          <a:spcPts val="2799"/>
                        </a:lnSpc>
                        <a:defRPr/>
                      </a:pPr>
                      <a:endParaRPr lang="en-US" sz="700" dirty="0"/>
                    </a:p>
                  </a:txBody>
                  <a:tcPr marL="0" marR="0" marT="0" marB="0" anchor="ctr">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r h="501092">
                <a:tc>
                  <a:txBody>
                    <a:bodyPr/>
                    <a:lstStyle/>
                    <a:p>
                      <a:pPr algn="l">
                        <a:lnSpc>
                          <a:spcPts val="2799"/>
                        </a:lnSpc>
                        <a:defRPr/>
                      </a:pPr>
                      <a:r>
                        <a:rPr lang="en-US" sz="1800" b="1" dirty="0">
                          <a:solidFill>
                            <a:srgbClr val="FFFFFF"/>
                          </a:solidFill>
                          <a:latin typeface="IBM Plex Sans"/>
                          <a:ea typeface="IBM Plex Sans"/>
                          <a:cs typeface="IBM Plex Sans"/>
                          <a:sym typeface="IBM Plex Sans"/>
                        </a:rPr>
                        <a:t>TIPO DE PRESTACIONES ECONOMICAS</a:t>
                      </a:r>
                      <a:endParaRPr lang="en-US" sz="1800" b="1" dirty="0"/>
                    </a:p>
                  </a:txBody>
                  <a:tcPr marL="0" marR="0" marT="0" marB="0" anchor="ctr">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r">
                        <a:lnSpc>
                          <a:spcPts val="2799"/>
                        </a:lnSpc>
                        <a:defRPr/>
                      </a:pPr>
                      <a:endParaRPr lang="en-US" sz="700" dirty="0"/>
                    </a:p>
                  </a:txBody>
                  <a:tcPr marL="0" marR="0" marT="0" marB="0" anchor="ctr">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3"/>
                  </a:ext>
                </a:extLst>
              </a:tr>
              <a:tr h="505172">
                <a:tc>
                  <a:txBody>
                    <a:bodyPr/>
                    <a:lstStyle/>
                    <a:p>
                      <a:pPr algn="l">
                        <a:lnSpc>
                          <a:spcPts val="2799"/>
                        </a:lnSpc>
                        <a:defRPr/>
                      </a:pPr>
                      <a:r>
                        <a:rPr lang="en-US" sz="1800" b="1" dirty="0">
                          <a:solidFill>
                            <a:srgbClr val="FFFFFF"/>
                          </a:solidFill>
                          <a:latin typeface="IBM Plex Sans"/>
                          <a:ea typeface="IBM Plex Sans"/>
                          <a:cs typeface="IBM Plex Sans"/>
                          <a:sym typeface="IBM Plex Sans"/>
                        </a:rPr>
                        <a:t>REFORMA PENSIONAL</a:t>
                      </a:r>
                      <a:endParaRPr lang="en-US" sz="1800" b="1" dirty="0"/>
                    </a:p>
                  </a:txBody>
                  <a:tcPr marL="0" marR="0" marT="0" marB="0" anchor="ctr">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r">
                        <a:lnSpc>
                          <a:spcPts val="2799"/>
                        </a:lnSpc>
                        <a:defRPr/>
                      </a:pPr>
                      <a:endParaRPr lang="en-US" sz="700" dirty="0"/>
                    </a:p>
                  </a:txBody>
                  <a:tcPr marL="0" marR="0" marT="0" marB="0" anchor="ctr">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4"/>
                  </a:ext>
                </a:extLst>
              </a:tr>
              <a:tr h="505172">
                <a:tc>
                  <a:txBody>
                    <a:bodyPr/>
                    <a:lstStyle/>
                    <a:p>
                      <a:pPr algn="l">
                        <a:lnSpc>
                          <a:spcPts val="2799"/>
                        </a:lnSpc>
                        <a:defRPr/>
                      </a:pPr>
                      <a:r>
                        <a:rPr lang="en-US" sz="1800" b="1" dirty="0">
                          <a:solidFill>
                            <a:srgbClr val="FFFFFF"/>
                          </a:solidFill>
                          <a:latin typeface="IBM Plex Sans"/>
                          <a:ea typeface="IBM Plex Sans"/>
                          <a:cs typeface="IBM Plex Sans"/>
                          <a:sym typeface="IBM Plex Sans"/>
                        </a:rPr>
                        <a:t>TIPO DE PENSIONES</a:t>
                      </a:r>
                      <a:endParaRPr lang="en-US" sz="1800" b="1" dirty="0"/>
                    </a:p>
                  </a:txBody>
                  <a:tcPr marL="0" marR="0" marT="0" marB="0" anchor="ctr">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r">
                        <a:lnSpc>
                          <a:spcPts val="2799"/>
                        </a:lnSpc>
                        <a:defRPr/>
                      </a:pPr>
                      <a:endParaRPr lang="en-US" sz="700" dirty="0"/>
                    </a:p>
                  </a:txBody>
                  <a:tcPr marL="0" marR="0" marT="0" marB="0" anchor="ctr">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5"/>
                  </a:ext>
                </a:extLst>
              </a:tr>
              <a:tr h="505172">
                <a:tc>
                  <a:txBody>
                    <a:bodyPr/>
                    <a:lstStyle/>
                    <a:p>
                      <a:pPr algn="l">
                        <a:lnSpc>
                          <a:spcPts val="2799"/>
                        </a:lnSpc>
                        <a:defRPr/>
                      </a:pPr>
                      <a:r>
                        <a:rPr lang="en-US" sz="1800" b="1" dirty="0">
                          <a:solidFill>
                            <a:srgbClr val="FFFFFF"/>
                          </a:solidFill>
                          <a:latin typeface="IBM Plex Sans"/>
                          <a:ea typeface="IBM Plex Sans"/>
                          <a:cs typeface="IBM Plex Sans"/>
                          <a:sym typeface="IBM Plex Sans"/>
                        </a:rPr>
                        <a:t>CONSIDERACIONES</a:t>
                      </a:r>
                      <a:endParaRPr lang="en-US" sz="1800" b="1" dirty="0"/>
                    </a:p>
                  </a:txBody>
                  <a:tcPr marL="0" marR="0" marT="0" marB="0" anchor="ctr">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algn="r">
                        <a:lnSpc>
                          <a:spcPts val="2799"/>
                        </a:lnSpc>
                        <a:defRPr/>
                      </a:pPr>
                      <a:endParaRPr lang="en-US" sz="700" dirty="0"/>
                    </a:p>
                  </a:txBody>
                  <a:tcPr marL="0" marR="0" marT="0" marB="0" anchor="ctr">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pSp>
        <p:nvGrpSpPr>
          <p:cNvPr id="12" name="Group 3">
            <a:extLst>
              <a:ext uri="{FF2B5EF4-FFF2-40B4-BE49-F238E27FC236}">
                <a16:creationId xmlns:a16="http://schemas.microsoft.com/office/drawing/2014/main" id="{875A08CB-F4FC-4617-92D3-027BA006E17E}"/>
              </a:ext>
            </a:extLst>
          </p:cNvPr>
          <p:cNvGrpSpPr/>
          <p:nvPr/>
        </p:nvGrpSpPr>
        <p:grpSpPr>
          <a:xfrm rot="5400000">
            <a:off x="378316" y="-3044912"/>
            <a:ext cx="4793702" cy="13422821"/>
            <a:chOff x="0" y="-7300568"/>
            <a:chExt cx="2210243" cy="13028205"/>
          </a:xfrm>
        </p:grpSpPr>
        <p:sp>
          <p:nvSpPr>
            <p:cNvPr id="15" name="Freeform 4">
              <a:extLst>
                <a:ext uri="{FF2B5EF4-FFF2-40B4-BE49-F238E27FC236}">
                  <a16:creationId xmlns:a16="http://schemas.microsoft.com/office/drawing/2014/main" id="{0C8B7501-85B5-4474-B3CD-C0345AD51138}"/>
                </a:ext>
              </a:extLst>
            </p:cNvPr>
            <p:cNvSpPr/>
            <p:nvPr/>
          </p:nvSpPr>
          <p:spPr>
            <a:xfrm>
              <a:off x="193809" y="-7300568"/>
              <a:ext cx="2016434" cy="5727818"/>
            </a:xfrm>
            <a:custGeom>
              <a:avLst/>
              <a:gdLst/>
              <a:ahLst/>
              <a:cxnLst/>
              <a:rect l="l" t="t" r="r" b="b"/>
              <a:pathLst>
                <a:path w="2016434" h="5727636">
                  <a:moveTo>
                    <a:pt x="28314" y="0"/>
                  </a:moveTo>
                  <a:lnTo>
                    <a:pt x="1988121" y="0"/>
                  </a:lnTo>
                  <a:cubicBezTo>
                    <a:pt x="1995630" y="0"/>
                    <a:pt x="2002832" y="2983"/>
                    <a:pt x="2008142" y="8293"/>
                  </a:cubicBezTo>
                  <a:cubicBezTo>
                    <a:pt x="2013452" y="13603"/>
                    <a:pt x="2016434" y="20804"/>
                    <a:pt x="2016434" y="28314"/>
                  </a:cubicBezTo>
                  <a:lnTo>
                    <a:pt x="2016434" y="5699323"/>
                  </a:lnTo>
                  <a:cubicBezTo>
                    <a:pt x="2016434" y="5706832"/>
                    <a:pt x="2013452" y="5714034"/>
                    <a:pt x="2008142" y="5719344"/>
                  </a:cubicBezTo>
                  <a:cubicBezTo>
                    <a:pt x="2002832" y="5724653"/>
                    <a:pt x="1995630" y="5727636"/>
                    <a:pt x="1988121" y="5727636"/>
                  </a:cubicBezTo>
                  <a:lnTo>
                    <a:pt x="28314" y="5727636"/>
                  </a:lnTo>
                  <a:cubicBezTo>
                    <a:pt x="20804" y="5727636"/>
                    <a:pt x="13603" y="5724653"/>
                    <a:pt x="8293" y="5719344"/>
                  </a:cubicBezTo>
                  <a:cubicBezTo>
                    <a:pt x="2983" y="5714034"/>
                    <a:pt x="0" y="5706832"/>
                    <a:pt x="0" y="5699323"/>
                  </a:cubicBezTo>
                  <a:lnTo>
                    <a:pt x="0" y="28314"/>
                  </a:lnTo>
                  <a:cubicBezTo>
                    <a:pt x="0" y="20804"/>
                    <a:pt x="2983" y="13603"/>
                    <a:pt x="8293" y="8293"/>
                  </a:cubicBezTo>
                  <a:cubicBezTo>
                    <a:pt x="13603" y="2983"/>
                    <a:pt x="20804" y="0"/>
                    <a:pt x="28314" y="0"/>
                  </a:cubicBezTo>
                  <a:close/>
                </a:path>
              </a:pathLst>
            </a:custGeom>
            <a:solidFill>
              <a:srgbClr val="000A1F">
                <a:alpha val="20000"/>
              </a:srgbClr>
            </a:solidFill>
          </p:spPr>
          <p:txBody>
            <a:bodyPr/>
            <a:lstStyle/>
            <a:p>
              <a:endParaRPr lang="es-CO" dirty="0"/>
            </a:p>
          </p:txBody>
        </p:sp>
        <p:sp>
          <p:nvSpPr>
            <p:cNvPr id="16" name="TextBox 5">
              <a:extLst>
                <a:ext uri="{FF2B5EF4-FFF2-40B4-BE49-F238E27FC236}">
                  <a16:creationId xmlns:a16="http://schemas.microsoft.com/office/drawing/2014/main" id="{35DA075D-8B00-414A-9C4D-D5FD667C786E}"/>
                </a:ext>
              </a:extLst>
            </p:cNvPr>
            <p:cNvSpPr txBox="1"/>
            <p:nvPr/>
          </p:nvSpPr>
          <p:spPr>
            <a:xfrm>
              <a:off x="0" y="-38100"/>
              <a:ext cx="2016434" cy="5765737"/>
            </a:xfrm>
            <a:prstGeom prst="rect">
              <a:avLst/>
            </a:prstGeom>
          </p:spPr>
          <p:txBody>
            <a:bodyPr lIns="50800" tIns="50800" rIns="50800" bIns="50800" rtlCol="0" anchor="ctr"/>
            <a:lstStyle/>
            <a:p>
              <a:pPr algn="ctr">
                <a:lnSpc>
                  <a:spcPts val="1774"/>
                </a:lnSpc>
              </a:pPr>
              <a:endParaRPr/>
            </a:p>
          </p:txBody>
        </p:sp>
      </p:grpSp>
      <p:grpSp>
        <p:nvGrpSpPr>
          <p:cNvPr id="18" name="Group 3">
            <a:extLst>
              <a:ext uri="{FF2B5EF4-FFF2-40B4-BE49-F238E27FC236}">
                <a16:creationId xmlns:a16="http://schemas.microsoft.com/office/drawing/2014/main" id="{D9A8F6CF-E89B-4301-8279-47F9057EAB82}"/>
              </a:ext>
            </a:extLst>
          </p:cNvPr>
          <p:cNvGrpSpPr/>
          <p:nvPr/>
        </p:nvGrpSpPr>
        <p:grpSpPr>
          <a:xfrm rot="5400000">
            <a:off x="4720015" y="-1727794"/>
            <a:ext cx="2751971" cy="3803231"/>
            <a:chOff x="0" y="0"/>
            <a:chExt cx="1087198" cy="1502511"/>
          </a:xfrm>
        </p:grpSpPr>
        <p:sp>
          <p:nvSpPr>
            <p:cNvPr id="19" name="Freeform 4">
              <a:extLst>
                <a:ext uri="{FF2B5EF4-FFF2-40B4-BE49-F238E27FC236}">
                  <a16:creationId xmlns:a16="http://schemas.microsoft.com/office/drawing/2014/main" id="{FC2B5FC0-5295-44FE-BD1E-6AE1D07246C2}"/>
                </a:ext>
              </a:extLst>
            </p:cNvPr>
            <p:cNvSpPr/>
            <p:nvPr/>
          </p:nvSpPr>
          <p:spPr>
            <a:xfrm>
              <a:off x="0" y="0"/>
              <a:ext cx="1087198" cy="1502511"/>
            </a:xfrm>
            <a:custGeom>
              <a:avLst/>
              <a:gdLst/>
              <a:ahLst/>
              <a:cxnLst/>
              <a:rect l="l" t="t" r="r" b="b"/>
              <a:pathLst>
                <a:path w="1087198" h="1502511">
                  <a:moveTo>
                    <a:pt x="52514" y="0"/>
                  </a:moveTo>
                  <a:lnTo>
                    <a:pt x="1034685" y="0"/>
                  </a:lnTo>
                  <a:cubicBezTo>
                    <a:pt x="1063687" y="0"/>
                    <a:pt x="1087198" y="23511"/>
                    <a:pt x="1087198" y="52514"/>
                  </a:cubicBezTo>
                  <a:lnTo>
                    <a:pt x="1087198" y="1449997"/>
                  </a:lnTo>
                  <a:cubicBezTo>
                    <a:pt x="1087198" y="1463925"/>
                    <a:pt x="1081666" y="1477282"/>
                    <a:pt x="1071818" y="1487130"/>
                  </a:cubicBezTo>
                  <a:cubicBezTo>
                    <a:pt x="1061969" y="1496978"/>
                    <a:pt x="1048612" y="1502511"/>
                    <a:pt x="1034685" y="1502511"/>
                  </a:cubicBezTo>
                  <a:lnTo>
                    <a:pt x="52514" y="1502511"/>
                  </a:lnTo>
                  <a:cubicBezTo>
                    <a:pt x="38586" y="1502511"/>
                    <a:pt x="25229" y="1496978"/>
                    <a:pt x="15381" y="1487130"/>
                  </a:cubicBezTo>
                  <a:cubicBezTo>
                    <a:pt x="5533" y="1477282"/>
                    <a:pt x="0" y="1463925"/>
                    <a:pt x="0" y="1449997"/>
                  </a:cubicBezTo>
                  <a:lnTo>
                    <a:pt x="0" y="52514"/>
                  </a:lnTo>
                  <a:cubicBezTo>
                    <a:pt x="0" y="23511"/>
                    <a:pt x="23511" y="0"/>
                    <a:pt x="52514" y="0"/>
                  </a:cubicBezTo>
                  <a:close/>
                </a:path>
              </a:pathLst>
            </a:custGeom>
            <a:solidFill>
              <a:srgbClr val="000A1F">
                <a:alpha val="60000"/>
              </a:srgbClr>
            </a:solidFill>
          </p:spPr>
        </p:sp>
        <p:sp>
          <p:nvSpPr>
            <p:cNvPr id="20" name="TextBox 5">
              <a:extLst>
                <a:ext uri="{FF2B5EF4-FFF2-40B4-BE49-F238E27FC236}">
                  <a16:creationId xmlns:a16="http://schemas.microsoft.com/office/drawing/2014/main" id="{B5557AAE-527F-4EFD-A3DF-20BA7D5F47F0}"/>
                </a:ext>
              </a:extLst>
            </p:cNvPr>
            <p:cNvSpPr txBox="1"/>
            <p:nvPr/>
          </p:nvSpPr>
          <p:spPr>
            <a:xfrm>
              <a:off x="0" y="-38100"/>
              <a:ext cx="1087198" cy="1540611"/>
            </a:xfrm>
            <a:prstGeom prst="rect">
              <a:avLst/>
            </a:prstGeom>
          </p:spPr>
          <p:txBody>
            <a:bodyPr lIns="33867" tIns="33867" rIns="33867" bIns="33867" rtlCol="0" anchor="ctr"/>
            <a:lstStyle/>
            <a:p>
              <a:pPr algn="ctr">
                <a:lnSpc>
                  <a:spcPts val="1183"/>
                </a:lnSpc>
              </a:pPr>
              <a:endParaRPr sz="1200"/>
            </a:p>
          </p:txBody>
        </p:sp>
      </p:grpSp>
      <p:sp>
        <p:nvSpPr>
          <p:cNvPr id="21" name="TextBox 15">
            <a:extLst>
              <a:ext uri="{FF2B5EF4-FFF2-40B4-BE49-F238E27FC236}">
                <a16:creationId xmlns:a16="http://schemas.microsoft.com/office/drawing/2014/main" id="{07DAACE2-7850-4922-89A6-0EFF29C0D48C}"/>
              </a:ext>
            </a:extLst>
          </p:cNvPr>
          <p:cNvSpPr txBox="1"/>
          <p:nvPr/>
        </p:nvSpPr>
        <p:spPr>
          <a:xfrm>
            <a:off x="4347999" y="342605"/>
            <a:ext cx="3496003" cy="722762"/>
          </a:xfrm>
          <a:prstGeom prst="rect">
            <a:avLst/>
          </a:prstGeom>
        </p:spPr>
        <p:txBody>
          <a:bodyPr lIns="0" tIns="0" rIns="0" bIns="0" rtlCol="0" anchor="t">
            <a:spAutoFit/>
          </a:bodyPr>
          <a:lstStyle/>
          <a:p>
            <a:pPr algn="ctr">
              <a:lnSpc>
                <a:spcPts val="6301"/>
              </a:lnSpc>
              <a:spcBef>
                <a:spcPct val="0"/>
              </a:spcBef>
            </a:pPr>
            <a:r>
              <a:rPr lang="en-US" sz="4000" b="1" spc="96" dirty="0">
                <a:solidFill>
                  <a:schemeClr val="accent1">
                    <a:lumMod val="20000"/>
                    <a:lumOff val="80000"/>
                  </a:schemeClr>
                </a:solidFill>
                <a:latin typeface="Muli Heavy"/>
                <a:ea typeface="Muli Heavy"/>
                <a:cs typeface="Muli Heavy"/>
                <a:sym typeface="Muli Heavy"/>
              </a:rPr>
              <a:t>CONTENIDO</a:t>
            </a:r>
          </a:p>
        </p:txBody>
      </p:sp>
      <p:sp>
        <p:nvSpPr>
          <p:cNvPr id="22" name="Freeform 28">
            <a:extLst>
              <a:ext uri="{FF2B5EF4-FFF2-40B4-BE49-F238E27FC236}">
                <a16:creationId xmlns:a16="http://schemas.microsoft.com/office/drawing/2014/main" id="{A5AB326D-E3A3-4F2A-82E0-C18A92564FFA}"/>
              </a:ext>
            </a:extLst>
          </p:cNvPr>
          <p:cNvSpPr/>
          <p:nvPr/>
        </p:nvSpPr>
        <p:spPr>
          <a:xfrm flipH="1">
            <a:off x="217541" y="6517656"/>
            <a:ext cx="471803" cy="224750"/>
          </a:xfrm>
          <a:custGeom>
            <a:avLst/>
            <a:gdLst/>
            <a:ahLst/>
            <a:cxnLst/>
            <a:rect l="l" t="t" r="r" b="b"/>
            <a:pathLst>
              <a:path w="707704" h="337125">
                <a:moveTo>
                  <a:pt x="707704" y="0"/>
                </a:moveTo>
                <a:lnTo>
                  <a:pt x="0" y="0"/>
                </a:lnTo>
                <a:lnTo>
                  <a:pt x="0" y="337125"/>
                </a:lnTo>
                <a:lnTo>
                  <a:pt x="707704" y="337125"/>
                </a:lnTo>
                <a:lnTo>
                  <a:pt x="707704"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3" name="CuadroTexto 22">
            <a:extLst>
              <a:ext uri="{FF2B5EF4-FFF2-40B4-BE49-F238E27FC236}">
                <a16:creationId xmlns:a16="http://schemas.microsoft.com/office/drawing/2014/main" id="{2B29EC9A-1F87-42E6-8132-CF1C615EEE94}"/>
              </a:ext>
            </a:extLst>
          </p:cNvPr>
          <p:cNvSpPr txBox="1"/>
          <p:nvPr/>
        </p:nvSpPr>
        <p:spPr>
          <a:xfrm>
            <a:off x="141712" y="6251699"/>
            <a:ext cx="12192000" cy="584775"/>
          </a:xfrm>
          <a:prstGeom prst="rect">
            <a:avLst/>
          </a:prstGeom>
          <a:noFill/>
        </p:spPr>
        <p:txBody>
          <a:bodyPr wrap="square">
            <a:spAutoFit/>
          </a:bodyPr>
          <a:lstStyle/>
          <a:p>
            <a:pPr algn="ctr">
              <a:tabLst>
                <a:tab pos="1870804" algn="ctr"/>
              </a:tabLst>
            </a:pPr>
            <a:r>
              <a:rPr lang="es-CO" sz="1600" b="1" spc="96" dirty="0">
                <a:solidFill>
                  <a:schemeClr val="accent1">
                    <a:lumMod val="20000"/>
                    <a:lumOff val="80000"/>
                  </a:schemeClr>
                </a:solidFill>
                <a:latin typeface="TT Interphases" panose="020B0604020202020204" charset="0"/>
                <a:cs typeface="TT Interphases" panose="020B0604020202020204" charset="0"/>
              </a:rPr>
              <a:t>Carrera 5 # 12-16 Oficina 1108 Edif. Suramericana Teléfonos </a:t>
            </a:r>
            <a:r>
              <a:rPr lang="de-DE" sz="1600" b="1" spc="96" dirty="0">
                <a:solidFill>
                  <a:schemeClr val="accent1">
                    <a:lumMod val="20000"/>
                    <a:lumOff val="80000"/>
                  </a:schemeClr>
                </a:solidFill>
                <a:latin typeface="TT Interphases" panose="020B0604020202020204" charset="0"/>
                <a:cs typeface="TT Interphases" panose="020B0604020202020204" charset="0"/>
              </a:rPr>
              <a:t>Tel: (602) 880 1184  +57 315 431 9589 </a:t>
            </a:r>
            <a:endParaRPr lang="es-CO" sz="1600" b="1" spc="96" dirty="0">
              <a:solidFill>
                <a:schemeClr val="accent1">
                  <a:lumMod val="20000"/>
                  <a:lumOff val="80000"/>
                </a:schemeClr>
              </a:solidFill>
              <a:latin typeface="TT Interphases" panose="020B0604020202020204" charset="0"/>
              <a:cs typeface="TT Interphases" panose="020B0604020202020204" charset="0"/>
            </a:endParaRPr>
          </a:p>
          <a:p>
            <a:pPr algn="ctr">
              <a:tabLst>
                <a:tab pos="1870804" algn="ctr"/>
                <a:tab pos="3741607" algn="r"/>
              </a:tabLst>
            </a:pPr>
            <a:r>
              <a:rPr lang="en-US" sz="1600" b="1" spc="96" dirty="0">
                <a:solidFill>
                  <a:schemeClr val="accent1">
                    <a:lumMod val="20000"/>
                    <a:lumOff val="80000"/>
                  </a:schemeClr>
                </a:solidFill>
                <a:latin typeface="TT Interphases" panose="020B0604020202020204" charset="0"/>
                <a:cs typeface="TT Interphases" panose="020B0604020202020204" charset="0"/>
                <a:hlinkClick r:id="rId8">
                  <a:extLst>
                    <a:ext uri="{A12FA001-AC4F-418D-AE19-62706E023703}">
                      <ahyp:hlinkClr xmlns:ahyp="http://schemas.microsoft.com/office/drawing/2018/hyperlinkcolor" val="tx"/>
                    </a:ext>
                  </a:extLst>
                </a:hlinkClick>
              </a:rPr>
              <a:t>www.campoabogados.com</a:t>
            </a:r>
            <a:r>
              <a:rPr lang="en-US" sz="1600" b="1" spc="96" dirty="0">
                <a:solidFill>
                  <a:schemeClr val="accent1">
                    <a:lumMod val="20000"/>
                    <a:lumOff val="80000"/>
                  </a:schemeClr>
                </a:solidFill>
                <a:latin typeface="TT Interphases" panose="020B0604020202020204" charset="0"/>
                <a:cs typeface="TT Interphases" panose="020B0604020202020204" charset="0"/>
              </a:rPr>
              <a:t>  Cali - Colombia</a:t>
            </a:r>
            <a:endParaRPr lang="es-CO" sz="1600" b="1" spc="96" dirty="0">
              <a:solidFill>
                <a:schemeClr val="accent1">
                  <a:lumMod val="20000"/>
                  <a:lumOff val="80000"/>
                </a:schemeClr>
              </a:solidFill>
              <a:latin typeface="TT Interphases" panose="020B0604020202020204" charset="0"/>
              <a:cs typeface="TT Interphases" panose="020B0604020202020204" charset="0"/>
            </a:endParaRPr>
          </a:p>
        </p:txBody>
      </p:sp>
    </p:spTree>
    <p:extLst>
      <p:ext uri="{BB962C8B-B14F-4D97-AF65-F5344CB8AC3E}">
        <p14:creationId xmlns:p14="http://schemas.microsoft.com/office/powerpoint/2010/main" val="3600838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42"/>
        <p:cNvGrpSpPr/>
        <p:nvPr/>
      </p:nvGrpSpPr>
      <p:grpSpPr>
        <a:xfrm>
          <a:off x="0" y="0"/>
          <a:ext cx="0" cy="0"/>
          <a:chOff x="0" y="0"/>
          <a:chExt cx="0" cy="0"/>
        </a:xfrm>
      </p:grpSpPr>
      <p:sp>
        <p:nvSpPr>
          <p:cNvPr id="156" name="Freeform 2">
            <a:extLst>
              <a:ext uri="{FF2B5EF4-FFF2-40B4-BE49-F238E27FC236}">
                <a16:creationId xmlns:a16="http://schemas.microsoft.com/office/drawing/2014/main" id="{152810D0-904B-4B59-8172-DC8FA78A7273}"/>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sp>
        <p:nvSpPr>
          <p:cNvPr id="2143" name="Google Shape;2143;p50"/>
          <p:cNvSpPr txBox="1">
            <a:spLocks noGrp="1"/>
          </p:cNvSpPr>
          <p:nvPr>
            <p:ph type="title"/>
          </p:nvPr>
        </p:nvSpPr>
        <p:spPr>
          <a:xfrm>
            <a:off x="346394" y="322006"/>
            <a:ext cx="10191245" cy="558843"/>
          </a:xfrm>
          <a:prstGeom prst="rect">
            <a:avLst/>
          </a:prstGeom>
          <a:noFill/>
          <a:ln>
            <a:noFill/>
          </a:ln>
        </p:spPr>
        <p:txBody>
          <a:bodyPr spcFirstLastPara="1" vert="horz" wrap="square" lIns="0" tIns="0" rIns="0" bIns="0" rtlCol="0" anchor="ctr" anchorCtr="0">
            <a:noAutofit/>
          </a:bodyPr>
          <a:lstStyle/>
          <a:p>
            <a:r>
              <a:rPr lang="es-ES" dirty="0">
                <a:solidFill>
                  <a:schemeClr val="accent1">
                    <a:lumMod val="20000"/>
                    <a:lumOff val="80000"/>
                  </a:schemeClr>
                </a:solidFill>
              </a:rPr>
              <a:t>EVOLUCION DE LAS PENSIONES EN COLOMBIA.</a:t>
            </a:r>
            <a:endParaRPr dirty="0">
              <a:solidFill>
                <a:schemeClr val="accent1">
                  <a:lumMod val="20000"/>
                  <a:lumOff val="80000"/>
                </a:schemeClr>
              </a:solidFill>
            </a:endParaRPr>
          </a:p>
        </p:txBody>
      </p:sp>
      <p:sp>
        <p:nvSpPr>
          <p:cNvPr id="2145" name="Google Shape;2145;p50"/>
          <p:cNvSpPr/>
          <p:nvPr/>
        </p:nvSpPr>
        <p:spPr>
          <a:xfrm>
            <a:off x="2836172" y="1448289"/>
            <a:ext cx="1241377" cy="779583"/>
          </a:xfrm>
          <a:custGeom>
            <a:avLst/>
            <a:gdLst/>
            <a:ahLst/>
            <a:cxnLst/>
            <a:rect l="l" t="t" r="r" b="b"/>
            <a:pathLst>
              <a:path w="317" h="300" extrusionOk="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146" name="Google Shape;2146;p50"/>
          <p:cNvSpPr/>
          <p:nvPr/>
        </p:nvSpPr>
        <p:spPr>
          <a:xfrm>
            <a:off x="5132901" y="1434145"/>
            <a:ext cx="1251112" cy="779583"/>
          </a:xfrm>
          <a:custGeom>
            <a:avLst/>
            <a:gdLst/>
            <a:ahLst/>
            <a:cxnLst/>
            <a:rect l="l" t="t" r="r" b="b"/>
            <a:pathLst>
              <a:path w="318" h="300" extrusionOk="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75000"/>
            </a:schemeClr>
          </a:soli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147" name="Google Shape;2147;p50"/>
          <p:cNvSpPr/>
          <p:nvPr/>
        </p:nvSpPr>
        <p:spPr>
          <a:xfrm>
            <a:off x="7604722" y="1464810"/>
            <a:ext cx="1251112" cy="779583"/>
          </a:xfrm>
          <a:custGeom>
            <a:avLst/>
            <a:gdLst/>
            <a:ahLst/>
            <a:cxnLst/>
            <a:rect l="l" t="t" r="r" b="b"/>
            <a:pathLst>
              <a:path w="318" h="300" extrusionOk="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148" name="Google Shape;2148;p50"/>
          <p:cNvSpPr/>
          <p:nvPr/>
        </p:nvSpPr>
        <p:spPr>
          <a:xfrm>
            <a:off x="481346" y="1434145"/>
            <a:ext cx="1246244" cy="779583"/>
          </a:xfrm>
          <a:custGeom>
            <a:avLst/>
            <a:gdLst/>
            <a:ahLst/>
            <a:cxnLst/>
            <a:rect l="l" t="t" r="r" b="b"/>
            <a:pathLst>
              <a:path w="318" h="300" extrusionOk="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rgbClr val="1A5D8A"/>
          </a:soli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grpSp>
        <p:nvGrpSpPr>
          <p:cNvPr id="2149" name="Google Shape;2149;p50"/>
          <p:cNvGrpSpPr/>
          <p:nvPr/>
        </p:nvGrpSpPr>
        <p:grpSpPr>
          <a:xfrm>
            <a:off x="0" y="1495450"/>
            <a:ext cx="12192000" cy="479991"/>
            <a:chOff x="1546551" y="1989719"/>
            <a:chExt cx="6050898" cy="359993"/>
          </a:xfrm>
        </p:grpSpPr>
        <p:sp>
          <p:nvSpPr>
            <p:cNvPr id="2150" name="Google Shape;2150;p50"/>
            <p:cNvSpPr/>
            <p:nvPr/>
          </p:nvSpPr>
          <p:spPr>
            <a:xfrm>
              <a:off x="1546551" y="1989719"/>
              <a:ext cx="6050898" cy="338248"/>
            </a:xfrm>
            <a:prstGeom prst="rect">
              <a:avLst/>
            </a:prstGeom>
            <a:solidFill>
              <a:srgbClr val="A5A5A5"/>
            </a:soli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151" name="Google Shape;2151;p50"/>
            <p:cNvSpPr/>
            <p:nvPr/>
          </p:nvSpPr>
          <p:spPr>
            <a:xfrm>
              <a:off x="1546551" y="2011464"/>
              <a:ext cx="6050898" cy="338248"/>
            </a:xfrm>
            <a:prstGeom prst="rect">
              <a:avLst/>
            </a:prstGeom>
            <a:gradFill>
              <a:gsLst>
                <a:gs pos="0">
                  <a:srgbClr val="BFBFBF"/>
                </a:gs>
                <a:gs pos="50000">
                  <a:srgbClr val="BFBFBF"/>
                </a:gs>
                <a:gs pos="100000">
                  <a:srgbClr val="7F7F7F"/>
                </a:gs>
              </a:gsLst>
              <a:lin ang="5400000" scaled="0"/>
            </a:gra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grpSp>
      <p:grpSp>
        <p:nvGrpSpPr>
          <p:cNvPr id="2152" name="Google Shape;2152;p50"/>
          <p:cNvGrpSpPr/>
          <p:nvPr/>
        </p:nvGrpSpPr>
        <p:grpSpPr>
          <a:xfrm>
            <a:off x="412503" y="1434145"/>
            <a:ext cx="1786608" cy="1468965"/>
            <a:chOff x="2063177" y="1384301"/>
            <a:chExt cx="1147338" cy="1425574"/>
          </a:xfrm>
        </p:grpSpPr>
        <p:grpSp>
          <p:nvGrpSpPr>
            <p:cNvPr id="2153" name="Google Shape;2153;p50"/>
            <p:cNvGrpSpPr/>
            <p:nvPr/>
          </p:nvGrpSpPr>
          <p:grpSpPr>
            <a:xfrm>
              <a:off x="2063177" y="2469112"/>
              <a:ext cx="1047298" cy="340763"/>
              <a:chOff x="2063177" y="2469112"/>
              <a:chExt cx="1047298" cy="340763"/>
            </a:xfrm>
          </p:grpSpPr>
          <p:sp>
            <p:nvSpPr>
              <p:cNvPr id="2154" name="Google Shape;2154;p50"/>
              <p:cNvSpPr/>
              <p:nvPr/>
            </p:nvSpPr>
            <p:spPr>
              <a:xfrm>
                <a:off x="2069429" y="2469112"/>
                <a:ext cx="1034793" cy="284491"/>
              </a:xfrm>
              <a:prstGeom prst="rect">
                <a:avLst/>
              </a:prstGeom>
              <a:gradFill>
                <a:gsLst>
                  <a:gs pos="0">
                    <a:srgbClr val="113E5C"/>
                  </a:gs>
                  <a:gs pos="50000">
                    <a:schemeClr val="accent1"/>
                  </a:gs>
                  <a:gs pos="100000">
                    <a:schemeClr val="accent1"/>
                  </a:gs>
                </a:gsLst>
                <a:lin ang="5400000" scaled="0"/>
              </a:gra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155" name="Google Shape;2155;p50"/>
              <p:cNvSpPr/>
              <p:nvPr/>
            </p:nvSpPr>
            <p:spPr>
              <a:xfrm>
                <a:off x="2063177" y="2728592"/>
                <a:ext cx="81283" cy="81283"/>
              </a:xfrm>
              <a:prstGeom prst="ellipse">
                <a:avLst/>
              </a:prstGeom>
              <a:gradFill>
                <a:gsLst>
                  <a:gs pos="0">
                    <a:srgbClr val="113E5C"/>
                  </a:gs>
                  <a:gs pos="50000">
                    <a:schemeClr val="accent1"/>
                  </a:gs>
                  <a:gs pos="100000">
                    <a:schemeClr val="accent1"/>
                  </a:gs>
                </a:gsLst>
                <a:lin ang="5400000" scaled="0"/>
              </a:gra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156" name="Google Shape;2156;p50"/>
              <p:cNvSpPr/>
              <p:nvPr/>
            </p:nvSpPr>
            <p:spPr>
              <a:xfrm>
                <a:off x="2135082" y="2728592"/>
                <a:ext cx="78157" cy="81283"/>
              </a:xfrm>
              <a:prstGeom prst="ellipse">
                <a:avLst/>
              </a:prstGeom>
              <a:gradFill>
                <a:gsLst>
                  <a:gs pos="0">
                    <a:srgbClr val="113E5C"/>
                  </a:gs>
                  <a:gs pos="50000">
                    <a:schemeClr val="accent1"/>
                  </a:gs>
                  <a:gs pos="100000">
                    <a:schemeClr val="accent1"/>
                  </a:gs>
                </a:gsLst>
                <a:lin ang="5400000" scaled="0"/>
              </a:gra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157" name="Google Shape;2157;p50"/>
              <p:cNvSpPr/>
              <p:nvPr/>
            </p:nvSpPr>
            <p:spPr>
              <a:xfrm>
                <a:off x="2200732" y="2728592"/>
                <a:ext cx="81283" cy="81283"/>
              </a:xfrm>
              <a:prstGeom prst="ellipse">
                <a:avLst/>
              </a:prstGeom>
              <a:gradFill>
                <a:gsLst>
                  <a:gs pos="0">
                    <a:srgbClr val="113E5C"/>
                  </a:gs>
                  <a:gs pos="50000">
                    <a:schemeClr val="accent1"/>
                  </a:gs>
                  <a:gs pos="100000">
                    <a:schemeClr val="accent1"/>
                  </a:gs>
                </a:gsLst>
                <a:lin ang="5400000" scaled="0"/>
              </a:gra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158" name="Google Shape;2158;p50"/>
              <p:cNvSpPr/>
              <p:nvPr/>
            </p:nvSpPr>
            <p:spPr>
              <a:xfrm>
                <a:off x="2269510" y="2728592"/>
                <a:ext cx="81283" cy="81283"/>
              </a:xfrm>
              <a:prstGeom prst="ellipse">
                <a:avLst/>
              </a:prstGeom>
              <a:gradFill>
                <a:gsLst>
                  <a:gs pos="0">
                    <a:srgbClr val="113E5C"/>
                  </a:gs>
                  <a:gs pos="50000">
                    <a:schemeClr val="accent1"/>
                  </a:gs>
                  <a:gs pos="100000">
                    <a:schemeClr val="accent1"/>
                  </a:gs>
                </a:gsLst>
                <a:lin ang="5400000" scaled="0"/>
              </a:gra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159" name="Google Shape;2159;p50"/>
              <p:cNvSpPr/>
              <p:nvPr/>
            </p:nvSpPr>
            <p:spPr>
              <a:xfrm>
                <a:off x="2341415" y="2728592"/>
                <a:ext cx="81283" cy="81283"/>
              </a:xfrm>
              <a:prstGeom prst="ellipse">
                <a:avLst/>
              </a:prstGeom>
              <a:gradFill>
                <a:gsLst>
                  <a:gs pos="0">
                    <a:srgbClr val="113E5C"/>
                  </a:gs>
                  <a:gs pos="50000">
                    <a:schemeClr val="accent1"/>
                  </a:gs>
                  <a:gs pos="100000">
                    <a:schemeClr val="accent1"/>
                  </a:gs>
                </a:gsLst>
                <a:lin ang="5400000" scaled="0"/>
              </a:gra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160" name="Google Shape;2160;p50"/>
              <p:cNvSpPr/>
              <p:nvPr/>
            </p:nvSpPr>
            <p:spPr>
              <a:xfrm>
                <a:off x="2410193" y="2728592"/>
                <a:ext cx="78157" cy="81283"/>
              </a:xfrm>
              <a:prstGeom prst="ellipse">
                <a:avLst/>
              </a:prstGeom>
              <a:gradFill>
                <a:gsLst>
                  <a:gs pos="0">
                    <a:srgbClr val="113E5C"/>
                  </a:gs>
                  <a:gs pos="50000">
                    <a:schemeClr val="accent1"/>
                  </a:gs>
                  <a:gs pos="100000">
                    <a:schemeClr val="accent1"/>
                  </a:gs>
                </a:gsLst>
                <a:lin ang="5400000" scaled="0"/>
              </a:gra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161" name="Google Shape;2161;p50"/>
              <p:cNvSpPr/>
              <p:nvPr/>
            </p:nvSpPr>
            <p:spPr>
              <a:xfrm>
                <a:off x="2475843" y="2728592"/>
                <a:ext cx="81283" cy="81283"/>
              </a:xfrm>
              <a:prstGeom prst="ellipse">
                <a:avLst/>
              </a:prstGeom>
              <a:gradFill>
                <a:gsLst>
                  <a:gs pos="0">
                    <a:srgbClr val="113E5C"/>
                  </a:gs>
                  <a:gs pos="50000">
                    <a:schemeClr val="accent1"/>
                  </a:gs>
                  <a:gs pos="100000">
                    <a:schemeClr val="accent1"/>
                  </a:gs>
                </a:gsLst>
                <a:lin ang="5400000" scaled="0"/>
              </a:gra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162" name="Google Shape;2162;p50"/>
              <p:cNvSpPr/>
              <p:nvPr/>
            </p:nvSpPr>
            <p:spPr>
              <a:xfrm>
                <a:off x="2547748" y="2728592"/>
                <a:ext cx="81283" cy="81283"/>
              </a:xfrm>
              <a:prstGeom prst="ellipse">
                <a:avLst/>
              </a:prstGeom>
              <a:gradFill>
                <a:gsLst>
                  <a:gs pos="0">
                    <a:srgbClr val="113E5C"/>
                  </a:gs>
                  <a:gs pos="50000">
                    <a:schemeClr val="accent1"/>
                  </a:gs>
                  <a:gs pos="100000">
                    <a:schemeClr val="accent1"/>
                  </a:gs>
                </a:gsLst>
                <a:lin ang="5400000" scaled="0"/>
              </a:gra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163" name="Google Shape;2163;p50"/>
              <p:cNvSpPr/>
              <p:nvPr/>
            </p:nvSpPr>
            <p:spPr>
              <a:xfrm>
                <a:off x="2616526" y="2728592"/>
                <a:ext cx="78157" cy="81283"/>
              </a:xfrm>
              <a:prstGeom prst="ellipse">
                <a:avLst/>
              </a:prstGeom>
              <a:gradFill>
                <a:gsLst>
                  <a:gs pos="0">
                    <a:srgbClr val="113E5C"/>
                  </a:gs>
                  <a:gs pos="50000">
                    <a:schemeClr val="accent1"/>
                  </a:gs>
                  <a:gs pos="100000">
                    <a:schemeClr val="accent1"/>
                  </a:gs>
                </a:gsLst>
                <a:lin ang="5400000" scaled="0"/>
              </a:gra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164" name="Google Shape;2164;p50"/>
              <p:cNvSpPr/>
              <p:nvPr/>
            </p:nvSpPr>
            <p:spPr>
              <a:xfrm>
                <a:off x="2682176" y="2728592"/>
                <a:ext cx="81283" cy="81283"/>
              </a:xfrm>
              <a:prstGeom prst="ellipse">
                <a:avLst/>
              </a:prstGeom>
              <a:gradFill>
                <a:gsLst>
                  <a:gs pos="0">
                    <a:srgbClr val="113E5C"/>
                  </a:gs>
                  <a:gs pos="50000">
                    <a:schemeClr val="accent1"/>
                  </a:gs>
                  <a:gs pos="100000">
                    <a:schemeClr val="accent1"/>
                  </a:gs>
                </a:gsLst>
                <a:lin ang="5400000" scaled="0"/>
              </a:gra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165" name="Google Shape;2165;p50"/>
              <p:cNvSpPr/>
              <p:nvPr/>
            </p:nvSpPr>
            <p:spPr>
              <a:xfrm>
                <a:off x="2754081" y="2728592"/>
                <a:ext cx="81283" cy="81283"/>
              </a:xfrm>
              <a:prstGeom prst="ellipse">
                <a:avLst/>
              </a:prstGeom>
              <a:gradFill>
                <a:gsLst>
                  <a:gs pos="0">
                    <a:srgbClr val="113E5C"/>
                  </a:gs>
                  <a:gs pos="50000">
                    <a:schemeClr val="accent1"/>
                  </a:gs>
                  <a:gs pos="100000">
                    <a:schemeClr val="accent1"/>
                  </a:gs>
                </a:gsLst>
                <a:lin ang="5400000" scaled="0"/>
              </a:gra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166" name="Google Shape;2166;p50"/>
              <p:cNvSpPr/>
              <p:nvPr/>
            </p:nvSpPr>
            <p:spPr>
              <a:xfrm>
                <a:off x="2822859" y="2728592"/>
                <a:ext cx="81283" cy="81283"/>
              </a:xfrm>
              <a:prstGeom prst="ellipse">
                <a:avLst/>
              </a:prstGeom>
              <a:gradFill>
                <a:gsLst>
                  <a:gs pos="0">
                    <a:srgbClr val="113E5C"/>
                  </a:gs>
                  <a:gs pos="50000">
                    <a:schemeClr val="accent1"/>
                  </a:gs>
                  <a:gs pos="100000">
                    <a:schemeClr val="accent1"/>
                  </a:gs>
                </a:gsLst>
                <a:lin ang="5400000" scaled="0"/>
              </a:gra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167" name="Google Shape;2167;p50"/>
              <p:cNvSpPr/>
              <p:nvPr/>
            </p:nvSpPr>
            <p:spPr>
              <a:xfrm>
                <a:off x="2891636" y="2728592"/>
                <a:ext cx="78157" cy="81283"/>
              </a:xfrm>
              <a:prstGeom prst="ellipse">
                <a:avLst/>
              </a:prstGeom>
              <a:gradFill>
                <a:gsLst>
                  <a:gs pos="0">
                    <a:srgbClr val="113E5C"/>
                  </a:gs>
                  <a:gs pos="50000">
                    <a:schemeClr val="accent1"/>
                  </a:gs>
                  <a:gs pos="100000">
                    <a:schemeClr val="accent1"/>
                  </a:gs>
                </a:gsLst>
                <a:lin ang="5400000" scaled="0"/>
              </a:gra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168" name="Google Shape;2168;p50"/>
              <p:cNvSpPr/>
              <p:nvPr/>
            </p:nvSpPr>
            <p:spPr>
              <a:xfrm>
                <a:off x="2960414" y="2728592"/>
                <a:ext cx="81283" cy="81283"/>
              </a:xfrm>
              <a:prstGeom prst="ellipse">
                <a:avLst/>
              </a:prstGeom>
              <a:gradFill>
                <a:gsLst>
                  <a:gs pos="0">
                    <a:srgbClr val="113E5C"/>
                  </a:gs>
                  <a:gs pos="50000">
                    <a:schemeClr val="accent1"/>
                  </a:gs>
                  <a:gs pos="100000">
                    <a:schemeClr val="accent1"/>
                  </a:gs>
                </a:gsLst>
                <a:lin ang="5400000" scaled="0"/>
              </a:gra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169" name="Google Shape;2169;p50"/>
              <p:cNvSpPr/>
              <p:nvPr/>
            </p:nvSpPr>
            <p:spPr>
              <a:xfrm>
                <a:off x="3029192" y="2728592"/>
                <a:ext cx="81283" cy="81283"/>
              </a:xfrm>
              <a:prstGeom prst="ellipse">
                <a:avLst/>
              </a:prstGeom>
              <a:gradFill>
                <a:gsLst>
                  <a:gs pos="0">
                    <a:srgbClr val="113E5C"/>
                  </a:gs>
                  <a:gs pos="50000">
                    <a:schemeClr val="accent1"/>
                  </a:gs>
                  <a:gs pos="100000">
                    <a:schemeClr val="accent1"/>
                  </a:gs>
                </a:gsLst>
                <a:lin ang="5400000" scaled="0"/>
              </a:gra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grpSp>
        <p:sp>
          <p:nvSpPr>
            <p:cNvPr id="2170" name="Google Shape;2170;p50"/>
            <p:cNvSpPr/>
            <p:nvPr/>
          </p:nvSpPr>
          <p:spPr>
            <a:xfrm>
              <a:off x="2066304" y="2400334"/>
              <a:ext cx="215713" cy="137555"/>
            </a:xfrm>
            <a:custGeom>
              <a:avLst/>
              <a:gdLst/>
              <a:ahLst/>
              <a:cxnLst/>
              <a:rect l="l" t="t" r="r" b="b"/>
              <a:pathLst>
                <a:path w="86" h="54" extrusionOk="0">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rgbClr val="1A5D8A"/>
            </a:soli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171" name="Google Shape;2171;p50"/>
            <p:cNvSpPr/>
            <p:nvPr/>
          </p:nvSpPr>
          <p:spPr>
            <a:xfrm>
              <a:off x="2063177" y="1384301"/>
              <a:ext cx="1147338" cy="1153590"/>
            </a:xfrm>
            <a:custGeom>
              <a:avLst/>
              <a:gdLst/>
              <a:ahLst/>
              <a:cxnLst/>
              <a:rect l="l" t="t" r="r" b="b"/>
              <a:pathLst>
                <a:path w="455" h="457" extrusionOk="0">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172" name="Google Shape;2172;p50"/>
            <p:cNvSpPr/>
            <p:nvPr/>
          </p:nvSpPr>
          <p:spPr>
            <a:xfrm>
              <a:off x="2275762" y="1584382"/>
              <a:ext cx="834712" cy="834712"/>
            </a:xfrm>
            <a:custGeom>
              <a:avLst/>
              <a:gdLst/>
              <a:ahLst/>
              <a:cxnLst/>
              <a:rect l="l" t="t" r="r" b="b"/>
              <a:pathLst>
                <a:path w="331" h="331" extrusionOk="0">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accent1">
                <a:lumMod val="60000"/>
                <a:lumOff val="40000"/>
              </a:schemeClr>
            </a:soli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grpSp>
      <p:grpSp>
        <p:nvGrpSpPr>
          <p:cNvPr id="2173" name="Google Shape;2173;p50"/>
          <p:cNvGrpSpPr/>
          <p:nvPr/>
        </p:nvGrpSpPr>
        <p:grpSpPr>
          <a:xfrm>
            <a:off x="2791556" y="1434145"/>
            <a:ext cx="1786608" cy="1468965"/>
            <a:chOff x="3357448" y="1384301"/>
            <a:chExt cx="1147338" cy="1425574"/>
          </a:xfrm>
        </p:grpSpPr>
        <p:grpSp>
          <p:nvGrpSpPr>
            <p:cNvPr id="2174" name="Google Shape;2174;p50"/>
            <p:cNvGrpSpPr/>
            <p:nvPr/>
          </p:nvGrpSpPr>
          <p:grpSpPr>
            <a:xfrm>
              <a:off x="3357448" y="2469112"/>
              <a:ext cx="1044171" cy="340763"/>
              <a:chOff x="3357448" y="2469112"/>
              <a:chExt cx="1044171" cy="340763"/>
            </a:xfrm>
          </p:grpSpPr>
          <p:sp>
            <p:nvSpPr>
              <p:cNvPr id="2175" name="Google Shape;2175;p50"/>
              <p:cNvSpPr/>
              <p:nvPr/>
            </p:nvSpPr>
            <p:spPr>
              <a:xfrm>
                <a:off x="3360575" y="2469112"/>
                <a:ext cx="1037918" cy="284491"/>
              </a:xfrm>
              <a:prstGeom prst="rect">
                <a:avLst/>
              </a:prstGeom>
              <a:gradFill>
                <a:gsLst>
                  <a:gs pos="0">
                    <a:srgbClr val="0A554A"/>
                  </a:gs>
                  <a:gs pos="50000">
                    <a:schemeClr val="accent2"/>
                  </a:gs>
                  <a:gs pos="100000">
                    <a:schemeClr val="accent2"/>
                  </a:gs>
                </a:gsLst>
                <a:lin ang="5400000" scaled="0"/>
              </a:gra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176" name="Google Shape;2176;p50"/>
              <p:cNvSpPr/>
              <p:nvPr/>
            </p:nvSpPr>
            <p:spPr>
              <a:xfrm>
                <a:off x="3357448" y="2728592"/>
                <a:ext cx="81283" cy="81283"/>
              </a:xfrm>
              <a:prstGeom prst="ellipse">
                <a:avLst/>
              </a:prstGeom>
              <a:gradFill>
                <a:gsLst>
                  <a:gs pos="0">
                    <a:srgbClr val="0A554A"/>
                  </a:gs>
                  <a:gs pos="50000">
                    <a:schemeClr val="accent2"/>
                  </a:gs>
                  <a:gs pos="100000">
                    <a:schemeClr val="accent2"/>
                  </a:gs>
                </a:gsLst>
                <a:lin ang="5400000" scaled="0"/>
              </a:gra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177" name="Google Shape;2177;p50"/>
              <p:cNvSpPr/>
              <p:nvPr/>
            </p:nvSpPr>
            <p:spPr>
              <a:xfrm>
                <a:off x="3426226" y="2728592"/>
                <a:ext cx="78157" cy="81283"/>
              </a:xfrm>
              <a:prstGeom prst="ellipse">
                <a:avLst/>
              </a:prstGeom>
              <a:gradFill>
                <a:gsLst>
                  <a:gs pos="0">
                    <a:srgbClr val="0A554A"/>
                  </a:gs>
                  <a:gs pos="50000">
                    <a:schemeClr val="accent2"/>
                  </a:gs>
                  <a:gs pos="100000">
                    <a:schemeClr val="accent2"/>
                  </a:gs>
                </a:gsLst>
                <a:lin ang="5400000" scaled="0"/>
              </a:gra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178" name="Google Shape;2178;p50"/>
              <p:cNvSpPr/>
              <p:nvPr/>
            </p:nvSpPr>
            <p:spPr>
              <a:xfrm>
                <a:off x="3491878" y="2728592"/>
                <a:ext cx="81283" cy="81283"/>
              </a:xfrm>
              <a:prstGeom prst="ellipse">
                <a:avLst/>
              </a:prstGeom>
              <a:gradFill>
                <a:gsLst>
                  <a:gs pos="0">
                    <a:srgbClr val="0A554A"/>
                  </a:gs>
                  <a:gs pos="50000">
                    <a:schemeClr val="accent2"/>
                  </a:gs>
                  <a:gs pos="100000">
                    <a:schemeClr val="accent2"/>
                  </a:gs>
                </a:gsLst>
                <a:lin ang="5400000" scaled="0"/>
              </a:gra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179" name="Google Shape;2179;p50"/>
              <p:cNvSpPr/>
              <p:nvPr/>
            </p:nvSpPr>
            <p:spPr>
              <a:xfrm>
                <a:off x="3563781" y="2728592"/>
                <a:ext cx="81283" cy="81283"/>
              </a:xfrm>
              <a:prstGeom prst="ellipse">
                <a:avLst/>
              </a:prstGeom>
              <a:gradFill>
                <a:gsLst>
                  <a:gs pos="0">
                    <a:srgbClr val="0A554A"/>
                  </a:gs>
                  <a:gs pos="50000">
                    <a:schemeClr val="accent2"/>
                  </a:gs>
                  <a:gs pos="100000">
                    <a:schemeClr val="accent2"/>
                  </a:gs>
                </a:gsLst>
                <a:lin ang="5400000" scaled="0"/>
              </a:gra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180" name="Google Shape;2180;p50"/>
              <p:cNvSpPr/>
              <p:nvPr/>
            </p:nvSpPr>
            <p:spPr>
              <a:xfrm>
                <a:off x="3632559" y="2728592"/>
                <a:ext cx="78157" cy="81283"/>
              </a:xfrm>
              <a:prstGeom prst="ellipse">
                <a:avLst/>
              </a:prstGeom>
              <a:gradFill>
                <a:gsLst>
                  <a:gs pos="0">
                    <a:srgbClr val="0A554A"/>
                  </a:gs>
                  <a:gs pos="50000">
                    <a:schemeClr val="accent2"/>
                  </a:gs>
                  <a:gs pos="100000">
                    <a:schemeClr val="accent2"/>
                  </a:gs>
                </a:gsLst>
                <a:lin ang="5400000" scaled="0"/>
              </a:gra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181" name="Google Shape;2181;p50"/>
              <p:cNvSpPr/>
              <p:nvPr/>
            </p:nvSpPr>
            <p:spPr>
              <a:xfrm>
                <a:off x="3698211" y="2728592"/>
                <a:ext cx="81283" cy="81283"/>
              </a:xfrm>
              <a:prstGeom prst="ellipse">
                <a:avLst/>
              </a:prstGeom>
              <a:gradFill>
                <a:gsLst>
                  <a:gs pos="0">
                    <a:srgbClr val="0A554A"/>
                  </a:gs>
                  <a:gs pos="50000">
                    <a:schemeClr val="accent2"/>
                  </a:gs>
                  <a:gs pos="100000">
                    <a:schemeClr val="accent2"/>
                  </a:gs>
                </a:gsLst>
                <a:lin ang="5400000" scaled="0"/>
              </a:gra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182" name="Google Shape;2182;p50"/>
              <p:cNvSpPr/>
              <p:nvPr/>
            </p:nvSpPr>
            <p:spPr>
              <a:xfrm>
                <a:off x="3770114" y="2728592"/>
                <a:ext cx="81283" cy="81283"/>
              </a:xfrm>
              <a:prstGeom prst="ellipse">
                <a:avLst/>
              </a:prstGeom>
              <a:gradFill>
                <a:gsLst>
                  <a:gs pos="0">
                    <a:srgbClr val="0A554A"/>
                  </a:gs>
                  <a:gs pos="50000">
                    <a:schemeClr val="accent2"/>
                  </a:gs>
                  <a:gs pos="100000">
                    <a:schemeClr val="accent2"/>
                  </a:gs>
                </a:gsLst>
                <a:lin ang="5400000" scaled="0"/>
              </a:gra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183" name="Google Shape;2183;p50"/>
              <p:cNvSpPr/>
              <p:nvPr/>
            </p:nvSpPr>
            <p:spPr>
              <a:xfrm>
                <a:off x="3838892" y="2728592"/>
                <a:ext cx="81283" cy="81283"/>
              </a:xfrm>
              <a:prstGeom prst="ellipse">
                <a:avLst/>
              </a:prstGeom>
              <a:gradFill>
                <a:gsLst>
                  <a:gs pos="0">
                    <a:srgbClr val="0A554A"/>
                  </a:gs>
                  <a:gs pos="50000">
                    <a:schemeClr val="accent2"/>
                  </a:gs>
                  <a:gs pos="100000">
                    <a:schemeClr val="accent2"/>
                  </a:gs>
                </a:gsLst>
                <a:lin ang="5400000" scaled="0"/>
              </a:gra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184" name="Google Shape;2184;p50"/>
              <p:cNvSpPr/>
              <p:nvPr/>
            </p:nvSpPr>
            <p:spPr>
              <a:xfrm>
                <a:off x="3907670" y="2728592"/>
                <a:ext cx="78157" cy="81283"/>
              </a:xfrm>
              <a:prstGeom prst="ellipse">
                <a:avLst/>
              </a:prstGeom>
              <a:gradFill>
                <a:gsLst>
                  <a:gs pos="0">
                    <a:srgbClr val="0A554A"/>
                  </a:gs>
                  <a:gs pos="50000">
                    <a:schemeClr val="accent2"/>
                  </a:gs>
                  <a:gs pos="100000">
                    <a:schemeClr val="accent2"/>
                  </a:gs>
                </a:gsLst>
                <a:lin ang="5400000" scaled="0"/>
              </a:gra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185" name="Google Shape;2185;p50"/>
              <p:cNvSpPr/>
              <p:nvPr/>
            </p:nvSpPr>
            <p:spPr>
              <a:xfrm>
                <a:off x="3976447" y="2728592"/>
                <a:ext cx="81283" cy="81283"/>
              </a:xfrm>
              <a:prstGeom prst="ellipse">
                <a:avLst/>
              </a:prstGeom>
              <a:gradFill>
                <a:gsLst>
                  <a:gs pos="0">
                    <a:srgbClr val="0A554A"/>
                  </a:gs>
                  <a:gs pos="50000">
                    <a:schemeClr val="accent2"/>
                  </a:gs>
                  <a:gs pos="100000">
                    <a:schemeClr val="accent2"/>
                  </a:gs>
                </a:gsLst>
                <a:lin ang="5400000" scaled="0"/>
              </a:gra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186" name="Google Shape;2186;p50"/>
              <p:cNvSpPr/>
              <p:nvPr/>
            </p:nvSpPr>
            <p:spPr>
              <a:xfrm>
                <a:off x="4045225" y="2728592"/>
                <a:ext cx="81283" cy="81283"/>
              </a:xfrm>
              <a:prstGeom prst="ellipse">
                <a:avLst/>
              </a:prstGeom>
              <a:gradFill>
                <a:gsLst>
                  <a:gs pos="0">
                    <a:srgbClr val="0A554A"/>
                  </a:gs>
                  <a:gs pos="50000">
                    <a:schemeClr val="accent2"/>
                  </a:gs>
                  <a:gs pos="100000">
                    <a:schemeClr val="accent2"/>
                  </a:gs>
                </a:gsLst>
                <a:lin ang="5400000" scaled="0"/>
              </a:gra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187" name="Google Shape;2187;p50"/>
              <p:cNvSpPr/>
              <p:nvPr/>
            </p:nvSpPr>
            <p:spPr>
              <a:xfrm>
                <a:off x="4114003" y="2728592"/>
                <a:ext cx="81283" cy="81283"/>
              </a:xfrm>
              <a:prstGeom prst="ellipse">
                <a:avLst/>
              </a:prstGeom>
              <a:gradFill>
                <a:gsLst>
                  <a:gs pos="0">
                    <a:srgbClr val="0A554A"/>
                  </a:gs>
                  <a:gs pos="50000">
                    <a:schemeClr val="accent2"/>
                  </a:gs>
                  <a:gs pos="100000">
                    <a:schemeClr val="accent2"/>
                  </a:gs>
                </a:gsLst>
                <a:lin ang="5400000" scaled="0"/>
              </a:gra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188" name="Google Shape;2188;p50"/>
              <p:cNvSpPr/>
              <p:nvPr/>
            </p:nvSpPr>
            <p:spPr>
              <a:xfrm>
                <a:off x="4182780" y="2728592"/>
                <a:ext cx="81283" cy="81283"/>
              </a:xfrm>
              <a:prstGeom prst="ellipse">
                <a:avLst/>
              </a:prstGeom>
              <a:gradFill>
                <a:gsLst>
                  <a:gs pos="0">
                    <a:srgbClr val="0A554A"/>
                  </a:gs>
                  <a:gs pos="50000">
                    <a:schemeClr val="accent2"/>
                  </a:gs>
                  <a:gs pos="100000">
                    <a:schemeClr val="accent2"/>
                  </a:gs>
                </a:gsLst>
                <a:lin ang="5400000" scaled="0"/>
              </a:gra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189" name="Google Shape;2189;p50"/>
              <p:cNvSpPr/>
              <p:nvPr/>
            </p:nvSpPr>
            <p:spPr>
              <a:xfrm>
                <a:off x="4251558" y="2728592"/>
                <a:ext cx="81283" cy="81283"/>
              </a:xfrm>
              <a:prstGeom prst="ellipse">
                <a:avLst/>
              </a:prstGeom>
              <a:gradFill>
                <a:gsLst>
                  <a:gs pos="0">
                    <a:srgbClr val="0A554A"/>
                  </a:gs>
                  <a:gs pos="50000">
                    <a:schemeClr val="accent2"/>
                  </a:gs>
                  <a:gs pos="100000">
                    <a:schemeClr val="accent2"/>
                  </a:gs>
                </a:gsLst>
                <a:lin ang="5400000" scaled="0"/>
              </a:gra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190" name="Google Shape;2190;p50"/>
              <p:cNvSpPr/>
              <p:nvPr/>
            </p:nvSpPr>
            <p:spPr>
              <a:xfrm>
                <a:off x="4320336" y="2728592"/>
                <a:ext cx="81283" cy="81283"/>
              </a:xfrm>
              <a:prstGeom prst="ellipse">
                <a:avLst/>
              </a:prstGeom>
              <a:gradFill>
                <a:gsLst>
                  <a:gs pos="0">
                    <a:srgbClr val="0A554A"/>
                  </a:gs>
                  <a:gs pos="50000">
                    <a:schemeClr val="accent2"/>
                  </a:gs>
                  <a:gs pos="100000">
                    <a:schemeClr val="accent2"/>
                  </a:gs>
                </a:gsLst>
                <a:lin ang="5400000" scaled="0"/>
              </a:gra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grpSp>
        <p:sp>
          <p:nvSpPr>
            <p:cNvPr id="2191" name="Google Shape;2191;p50"/>
            <p:cNvSpPr/>
            <p:nvPr/>
          </p:nvSpPr>
          <p:spPr>
            <a:xfrm>
              <a:off x="3360575" y="2400334"/>
              <a:ext cx="212586" cy="137555"/>
            </a:xfrm>
            <a:custGeom>
              <a:avLst/>
              <a:gdLst/>
              <a:ahLst/>
              <a:cxnLst/>
              <a:rect l="l" t="t" r="r" b="b"/>
              <a:pathLst>
                <a:path w="85" h="54" extrusionOk="0">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192" name="Google Shape;2192;p50"/>
            <p:cNvSpPr/>
            <p:nvPr/>
          </p:nvSpPr>
          <p:spPr>
            <a:xfrm>
              <a:off x="3357448" y="1384301"/>
              <a:ext cx="1147338" cy="1153590"/>
            </a:xfrm>
            <a:custGeom>
              <a:avLst/>
              <a:gdLst/>
              <a:ahLst/>
              <a:cxnLst/>
              <a:rect l="l" t="t" r="r" b="b"/>
              <a:pathLst>
                <a:path w="455" h="457" extrusionOk="0">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193" name="Google Shape;2193;p50"/>
            <p:cNvSpPr/>
            <p:nvPr/>
          </p:nvSpPr>
          <p:spPr>
            <a:xfrm>
              <a:off x="3566908" y="1584382"/>
              <a:ext cx="834712" cy="834712"/>
            </a:xfrm>
            <a:custGeom>
              <a:avLst/>
              <a:gdLst/>
              <a:ahLst/>
              <a:cxnLst/>
              <a:rect l="l" t="t" r="r" b="b"/>
              <a:pathLst>
                <a:path w="331" h="331" extrusionOk="0">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accent2">
                <a:lumMod val="60000"/>
                <a:lumOff val="40000"/>
              </a:schemeClr>
            </a:soli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grpSp>
      <p:grpSp>
        <p:nvGrpSpPr>
          <p:cNvPr id="2194" name="Google Shape;2194;p50"/>
          <p:cNvGrpSpPr/>
          <p:nvPr/>
        </p:nvGrpSpPr>
        <p:grpSpPr>
          <a:xfrm>
            <a:off x="5120720" y="1437094"/>
            <a:ext cx="1786608" cy="1468965"/>
            <a:chOff x="4648594" y="1384301"/>
            <a:chExt cx="1147338" cy="1425574"/>
          </a:xfrm>
        </p:grpSpPr>
        <p:grpSp>
          <p:nvGrpSpPr>
            <p:cNvPr id="2195" name="Google Shape;2195;p50"/>
            <p:cNvGrpSpPr/>
            <p:nvPr/>
          </p:nvGrpSpPr>
          <p:grpSpPr>
            <a:xfrm>
              <a:off x="4648594" y="2469112"/>
              <a:ext cx="1044170" cy="340763"/>
              <a:chOff x="4648594" y="2469112"/>
              <a:chExt cx="1044170" cy="340763"/>
            </a:xfrm>
          </p:grpSpPr>
          <p:sp>
            <p:nvSpPr>
              <p:cNvPr id="2196" name="Google Shape;2196;p50"/>
              <p:cNvSpPr/>
              <p:nvPr/>
            </p:nvSpPr>
            <p:spPr>
              <a:xfrm>
                <a:off x="4651719" y="2469112"/>
                <a:ext cx="1037918" cy="284491"/>
              </a:xfrm>
              <a:prstGeom prst="rect">
                <a:avLst/>
              </a:prstGeom>
              <a:gradFill>
                <a:gsLst>
                  <a:gs pos="0">
                    <a:srgbClr val="4E5F27"/>
                  </a:gs>
                  <a:gs pos="50000">
                    <a:schemeClr val="accent3"/>
                  </a:gs>
                  <a:gs pos="100000">
                    <a:schemeClr val="accent3"/>
                  </a:gs>
                </a:gsLst>
                <a:lin ang="5400000" scaled="0"/>
              </a:gra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197" name="Google Shape;2197;p50"/>
              <p:cNvSpPr/>
              <p:nvPr/>
            </p:nvSpPr>
            <p:spPr>
              <a:xfrm>
                <a:off x="4648594" y="2728592"/>
                <a:ext cx="78157" cy="81283"/>
              </a:xfrm>
              <a:prstGeom prst="ellipse">
                <a:avLst/>
              </a:prstGeom>
              <a:gradFill>
                <a:gsLst>
                  <a:gs pos="0">
                    <a:srgbClr val="4E5F27"/>
                  </a:gs>
                  <a:gs pos="50000">
                    <a:schemeClr val="accent3"/>
                  </a:gs>
                  <a:gs pos="100000">
                    <a:schemeClr val="accent3"/>
                  </a:gs>
                </a:gsLst>
                <a:lin ang="5400000" scaled="0"/>
              </a:gra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198" name="Google Shape;2198;p50"/>
              <p:cNvSpPr/>
              <p:nvPr/>
            </p:nvSpPr>
            <p:spPr>
              <a:xfrm>
                <a:off x="4714244" y="2728592"/>
                <a:ext cx="81283" cy="81283"/>
              </a:xfrm>
              <a:prstGeom prst="ellipse">
                <a:avLst/>
              </a:prstGeom>
              <a:gradFill>
                <a:gsLst>
                  <a:gs pos="0">
                    <a:srgbClr val="4E5F27"/>
                  </a:gs>
                  <a:gs pos="50000">
                    <a:schemeClr val="accent3"/>
                  </a:gs>
                  <a:gs pos="100000">
                    <a:schemeClr val="accent3"/>
                  </a:gs>
                </a:gsLst>
                <a:lin ang="5400000" scaled="0"/>
              </a:gra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199" name="Google Shape;2199;p50"/>
              <p:cNvSpPr/>
              <p:nvPr/>
            </p:nvSpPr>
            <p:spPr>
              <a:xfrm>
                <a:off x="4786149" y="2728592"/>
                <a:ext cx="81283" cy="81283"/>
              </a:xfrm>
              <a:prstGeom prst="ellipse">
                <a:avLst/>
              </a:prstGeom>
              <a:gradFill>
                <a:gsLst>
                  <a:gs pos="0">
                    <a:srgbClr val="4E5F27"/>
                  </a:gs>
                  <a:gs pos="50000">
                    <a:schemeClr val="accent3"/>
                  </a:gs>
                  <a:gs pos="100000">
                    <a:schemeClr val="accent3"/>
                  </a:gs>
                </a:gsLst>
                <a:lin ang="5400000" scaled="0"/>
              </a:gra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200" name="Google Shape;2200;p50"/>
              <p:cNvSpPr/>
              <p:nvPr/>
            </p:nvSpPr>
            <p:spPr>
              <a:xfrm>
                <a:off x="4854927" y="2728592"/>
                <a:ext cx="81283" cy="81283"/>
              </a:xfrm>
              <a:prstGeom prst="ellipse">
                <a:avLst/>
              </a:prstGeom>
              <a:gradFill>
                <a:gsLst>
                  <a:gs pos="0">
                    <a:srgbClr val="4E5F27"/>
                  </a:gs>
                  <a:gs pos="50000">
                    <a:schemeClr val="accent3"/>
                  </a:gs>
                  <a:gs pos="100000">
                    <a:schemeClr val="accent3"/>
                  </a:gs>
                </a:gsLst>
                <a:lin ang="5400000" scaled="0"/>
              </a:gra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201" name="Google Shape;2201;p50"/>
              <p:cNvSpPr/>
              <p:nvPr/>
            </p:nvSpPr>
            <p:spPr>
              <a:xfrm>
                <a:off x="4923705" y="2728592"/>
                <a:ext cx="78157" cy="81283"/>
              </a:xfrm>
              <a:prstGeom prst="ellipse">
                <a:avLst/>
              </a:prstGeom>
              <a:gradFill>
                <a:gsLst>
                  <a:gs pos="0">
                    <a:srgbClr val="4E5F27"/>
                  </a:gs>
                  <a:gs pos="50000">
                    <a:schemeClr val="accent3"/>
                  </a:gs>
                  <a:gs pos="100000">
                    <a:schemeClr val="accent3"/>
                  </a:gs>
                </a:gsLst>
                <a:lin ang="5400000" scaled="0"/>
              </a:gra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202" name="Google Shape;2202;p50"/>
              <p:cNvSpPr/>
              <p:nvPr/>
            </p:nvSpPr>
            <p:spPr>
              <a:xfrm>
                <a:off x="4992482" y="2728592"/>
                <a:ext cx="81283" cy="81283"/>
              </a:xfrm>
              <a:prstGeom prst="ellipse">
                <a:avLst/>
              </a:prstGeom>
              <a:gradFill>
                <a:gsLst>
                  <a:gs pos="0">
                    <a:srgbClr val="4E5F27"/>
                  </a:gs>
                  <a:gs pos="50000">
                    <a:schemeClr val="accent3"/>
                  </a:gs>
                  <a:gs pos="100000">
                    <a:schemeClr val="accent3"/>
                  </a:gs>
                </a:gsLst>
                <a:lin ang="5400000" scaled="0"/>
              </a:gra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203" name="Google Shape;2203;p50"/>
              <p:cNvSpPr/>
              <p:nvPr/>
            </p:nvSpPr>
            <p:spPr>
              <a:xfrm>
                <a:off x="5061260" y="2728592"/>
                <a:ext cx="81283" cy="81283"/>
              </a:xfrm>
              <a:prstGeom prst="ellipse">
                <a:avLst/>
              </a:prstGeom>
              <a:gradFill>
                <a:gsLst>
                  <a:gs pos="0">
                    <a:srgbClr val="4E5F27"/>
                  </a:gs>
                  <a:gs pos="50000">
                    <a:schemeClr val="accent3"/>
                  </a:gs>
                  <a:gs pos="100000">
                    <a:schemeClr val="accent3"/>
                  </a:gs>
                </a:gsLst>
                <a:lin ang="5400000" scaled="0"/>
              </a:gra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204" name="Google Shape;2204;p50"/>
              <p:cNvSpPr/>
              <p:nvPr/>
            </p:nvSpPr>
            <p:spPr>
              <a:xfrm>
                <a:off x="5130038" y="2728592"/>
                <a:ext cx="81283" cy="81283"/>
              </a:xfrm>
              <a:prstGeom prst="ellipse">
                <a:avLst/>
              </a:prstGeom>
              <a:gradFill>
                <a:gsLst>
                  <a:gs pos="0">
                    <a:srgbClr val="4E5F27"/>
                  </a:gs>
                  <a:gs pos="50000">
                    <a:schemeClr val="accent3"/>
                  </a:gs>
                  <a:gs pos="100000">
                    <a:schemeClr val="accent3"/>
                  </a:gs>
                </a:gsLst>
                <a:lin ang="5400000" scaled="0"/>
              </a:gra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205" name="Google Shape;2205;p50"/>
              <p:cNvSpPr/>
              <p:nvPr/>
            </p:nvSpPr>
            <p:spPr>
              <a:xfrm>
                <a:off x="5198815" y="2728592"/>
                <a:ext cx="81283" cy="81283"/>
              </a:xfrm>
              <a:prstGeom prst="ellipse">
                <a:avLst/>
              </a:prstGeom>
              <a:gradFill>
                <a:gsLst>
                  <a:gs pos="0">
                    <a:srgbClr val="4E5F27"/>
                  </a:gs>
                  <a:gs pos="50000">
                    <a:schemeClr val="accent3"/>
                  </a:gs>
                  <a:gs pos="100000">
                    <a:schemeClr val="accent3"/>
                  </a:gs>
                </a:gsLst>
                <a:lin ang="5400000" scaled="0"/>
              </a:gra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206" name="Google Shape;2206;p50"/>
              <p:cNvSpPr/>
              <p:nvPr/>
            </p:nvSpPr>
            <p:spPr>
              <a:xfrm>
                <a:off x="5267593" y="2728592"/>
                <a:ext cx="81283" cy="81283"/>
              </a:xfrm>
              <a:prstGeom prst="ellipse">
                <a:avLst/>
              </a:prstGeom>
              <a:gradFill>
                <a:gsLst>
                  <a:gs pos="0">
                    <a:srgbClr val="4E5F27"/>
                  </a:gs>
                  <a:gs pos="50000">
                    <a:schemeClr val="accent3"/>
                  </a:gs>
                  <a:gs pos="100000">
                    <a:schemeClr val="accent3"/>
                  </a:gs>
                </a:gsLst>
                <a:lin ang="5400000" scaled="0"/>
              </a:gra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207" name="Google Shape;2207;p50"/>
              <p:cNvSpPr/>
              <p:nvPr/>
            </p:nvSpPr>
            <p:spPr>
              <a:xfrm>
                <a:off x="5336371" y="2728592"/>
                <a:ext cx="81283" cy="81283"/>
              </a:xfrm>
              <a:prstGeom prst="ellipse">
                <a:avLst/>
              </a:prstGeom>
              <a:gradFill>
                <a:gsLst>
                  <a:gs pos="0">
                    <a:srgbClr val="4E5F27"/>
                  </a:gs>
                  <a:gs pos="50000">
                    <a:schemeClr val="accent3"/>
                  </a:gs>
                  <a:gs pos="100000">
                    <a:schemeClr val="accent3"/>
                  </a:gs>
                </a:gsLst>
                <a:lin ang="5400000" scaled="0"/>
              </a:gra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208" name="Google Shape;2208;p50"/>
              <p:cNvSpPr/>
              <p:nvPr/>
            </p:nvSpPr>
            <p:spPr>
              <a:xfrm>
                <a:off x="5405148" y="2728592"/>
                <a:ext cx="81283" cy="81283"/>
              </a:xfrm>
              <a:prstGeom prst="ellipse">
                <a:avLst/>
              </a:prstGeom>
              <a:gradFill>
                <a:gsLst>
                  <a:gs pos="0">
                    <a:srgbClr val="4E5F27"/>
                  </a:gs>
                  <a:gs pos="50000">
                    <a:schemeClr val="accent3"/>
                  </a:gs>
                  <a:gs pos="100000">
                    <a:schemeClr val="accent3"/>
                  </a:gs>
                </a:gsLst>
                <a:lin ang="5400000" scaled="0"/>
              </a:gra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209" name="Google Shape;2209;p50"/>
              <p:cNvSpPr/>
              <p:nvPr/>
            </p:nvSpPr>
            <p:spPr>
              <a:xfrm>
                <a:off x="5473926" y="2728592"/>
                <a:ext cx="81283" cy="81283"/>
              </a:xfrm>
              <a:prstGeom prst="ellipse">
                <a:avLst/>
              </a:prstGeom>
              <a:gradFill>
                <a:gsLst>
                  <a:gs pos="0">
                    <a:srgbClr val="4E5F27"/>
                  </a:gs>
                  <a:gs pos="50000">
                    <a:schemeClr val="accent3"/>
                  </a:gs>
                  <a:gs pos="100000">
                    <a:schemeClr val="accent3"/>
                  </a:gs>
                </a:gsLst>
                <a:lin ang="5400000" scaled="0"/>
              </a:gra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210" name="Google Shape;2210;p50"/>
              <p:cNvSpPr/>
              <p:nvPr/>
            </p:nvSpPr>
            <p:spPr>
              <a:xfrm>
                <a:off x="5542704" y="2728592"/>
                <a:ext cx="81283" cy="81283"/>
              </a:xfrm>
              <a:prstGeom prst="ellipse">
                <a:avLst/>
              </a:prstGeom>
              <a:gradFill>
                <a:gsLst>
                  <a:gs pos="0">
                    <a:srgbClr val="4E5F27"/>
                  </a:gs>
                  <a:gs pos="50000">
                    <a:schemeClr val="accent3"/>
                  </a:gs>
                  <a:gs pos="100000">
                    <a:schemeClr val="accent3"/>
                  </a:gs>
                </a:gsLst>
                <a:lin ang="5400000" scaled="0"/>
              </a:gra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211" name="Google Shape;2211;p50"/>
              <p:cNvSpPr/>
              <p:nvPr/>
            </p:nvSpPr>
            <p:spPr>
              <a:xfrm>
                <a:off x="5614607" y="2728592"/>
                <a:ext cx="78157" cy="81283"/>
              </a:xfrm>
              <a:prstGeom prst="ellipse">
                <a:avLst/>
              </a:prstGeom>
              <a:gradFill>
                <a:gsLst>
                  <a:gs pos="0">
                    <a:srgbClr val="4E5F27"/>
                  </a:gs>
                  <a:gs pos="50000">
                    <a:schemeClr val="accent3"/>
                  </a:gs>
                  <a:gs pos="100000">
                    <a:schemeClr val="accent3"/>
                  </a:gs>
                </a:gsLst>
                <a:lin ang="5400000" scaled="0"/>
              </a:gra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grpSp>
        <p:sp>
          <p:nvSpPr>
            <p:cNvPr id="2212" name="Google Shape;2212;p50"/>
            <p:cNvSpPr/>
            <p:nvPr/>
          </p:nvSpPr>
          <p:spPr>
            <a:xfrm>
              <a:off x="4648594" y="2400334"/>
              <a:ext cx="215713" cy="137555"/>
            </a:xfrm>
            <a:custGeom>
              <a:avLst/>
              <a:gdLst/>
              <a:ahLst/>
              <a:cxnLst/>
              <a:rect l="l" t="t" r="r" b="b"/>
              <a:pathLst>
                <a:path w="85" h="54" extrusionOk="0">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75000"/>
              </a:schemeClr>
            </a:soli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213" name="Google Shape;2213;p50"/>
            <p:cNvSpPr/>
            <p:nvPr/>
          </p:nvSpPr>
          <p:spPr>
            <a:xfrm>
              <a:off x="4648594" y="1384301"/>
              <a:ext cx="1147338" cy="1153590"/>
            </a:xfrm>
            <a:custGeom>
              <a:avLst/>
              <a:gdLst/>
              <a:ahLst/>
              <a:cxnLst/>
              <a:rect l="l" t="t" r="r" b="b"/>
              <a:pathLst>
                <a:path w="455" h="457" extrusionOk="0">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214" name="Google Shape;2214;p50"/>
            <p:cNvSpPr/>
            <p:nvPr/>
          </p:nvSpPr>
          <p:spPr>
            <a:xfrm>
              <a:off x="4858053" y="1584382"/>
              <a:ext cx="834712" cy="834712"/>
            </a:xfrm>
            <a:custGeom>
              <a:avLst/>
              <a:gdLst/>
              <a:ahLst/>
              <a:cxnLst/>
              <a:rect l="l" t="t" r="r" b="b"/>
              <a:pathLst>
                <a:path w="331" h="331" extrusionOk="0">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accent3">
                <a:lumMod val="60000"/>
                <a:lumOff val="40000"/>
              </a:schemeClr>
            </a:soli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grpSp>
      <p:grpSp>
        <p:nvGrpSpPr>
          <p:cNvPr id="2215" name="Google Shape;2215;p50"/>
          <p:cNvGrpSpPr/>
          <p:nvPr/>
        </p:nvGrpSpPr>
        <p:grpSpPr>
          <a:xfrm>
            <a:off x="7583331" y="1450666"/>
            <a:ext cx="1786608" cy="1468965"/>
            <a:chOff x="5939738" y="1384301"/>
            <a:chExt cx="1147338" cy="1425574"/>
          </a:xfrm>
        </p:grpSpPr>
        <p:grpSp>
          <p:nvGrpSpPr>
            <p:cNvPr id="2216" name="Google Shape;2216;p50"/>
            <p:cNvGrpSpPr/>
            <p:nvPr/>
          </p:nvGrpSpPr>
          <p:grpSpPr>
            <a:xfrm>
              <a:off x="5939738" y="2469112"/>
              <a:ext cx="1044170" cy="340763"/>
              <a:chOff x="5939738" y="2469112"/>
              <a:chExt cx="1044170" cy="340763"/>
            </a:xfrm>
          </p:grpSpPr>
          <p:sp>
            <p:nvSpPr>
              <p:cNvPr id="2217" name="Google Shape;2217;p50"/>
              <p:cNvSpPr/>
              <p:nvPr/>
            </p:nvSpPr>
            <p:spPr>
              <a:xfrm>
                <a:off x="5942865" y="2469112"/>
                <a:ext cx="1037918" cy="284491"/>
              </a:xfrm>
              <a:prstGeom prst="rect">
                <a:avLst/>
              </a:prstGeom>
              <a:gradFill>
                <a:gsLst>
                  <a:gs pos="0">
                    <a:srgbClr val="7B4E07"/>
                  </a:gs>
                  <a:gs pos="50000">
                    <a:schemeClr val="accent4"/>
                  </a:gs>
                  <a:gs pos="100000">
                    <a:schemeClr val="accent4"/>
                  </a:gs>
                </a:gsLst>
                <a:lin ang="5400000" scaled="0"/>
              </a:gra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218" name="Google Shape;2218;p50"/>
              <p:cNvSpPr/>
              <p:nvPr/>
            </p:nvSpPr>
            <p:spPr>
              <a:xfrm>
                <a:off x="5939738" y="2728592"/>
                <a:ext cx="78157" cy="81283"/>
              </a:xfrm>
              <a:prstGeom prst="ellipse">
                <a:avLst/>
              </a:prstGeom>
              <a:gradFill>
                <a:gsLst>
                  <a:gs pos="0">
                    <a:srgbClr val="7B4E07"/>
                  </a:gs>
                  <a:gs pos="50000">
                    <a:schemeClr val="accent4"/>
                  </a:gs>
                  <a:gs pos="100000">
                    <a:schemeClr val="accent4"/>
                  </a:gs>
                </a:gsLst>
                <a:lin ang="5400000" scaled="0"/>
              </a:gra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219" name="Google Shape;2219;p50"/>
              <p:cNvSpPr/>
              <p:nvPr/>
            </p:nvSpPr>
            <p:spPr>
              <a:xfrm>
                <a:off x="6005390" y="2728592"/>
                <a:ext cx="81283" cy="81283"/>
              </a:xfrm>
              <a:prstGeom prst="ellipse">
                <a:avLst/>
              </a:prstGeom>
              <a:gradFill>
                <a:gsLst>
                  <a:gs pos="0">
                    <a:srgbClr val="7B4E07"/>
                  </a:gs>
                  <a:gs pos="50000">
                    <a:schemeClr val="accent4"/>
                  </a:gs>
                  <a:gs pos="100000">
                    <a:schemeClr val="accent4"/>
                  </a:gs>
                </a:gsLst>
                <a:lin ang="5400000" scaled="0"/>
              </a:gra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220" name="Google Shape;2220;p50"/>
              <p:cNvSpPr/>
              <p:nvPr/>
            </p:nvSpPr>
            <p:spPr>
              <a:xfrm>
                <a:off x="6077293" y="2728592"/>
                <a:ext cx="81283" cy="81283"/>
              </a:xfrm>
              <a:prstGeom prst="ellipse">
                <a:avLst/>
              </a:prstGeom>
              <a:gradFill>
                <a:gsLst>
                  <a:gs pos="0">
                    <a:srgbClr val="7B4E07"/>
                  </a:gs>
                  <a:gs pos="50000">
                    <a:schemeClr val="accent4"/>
                  </a:gs>
                  <a:gs pos="100000">
                    <a:schemeClr val="accent4"/>
                  </a:gs>
                </a:gsLst>
                <a:lin ang="5400000" scaled="0"/>
              </a:gra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221" name="Google Shape;2221;p50"/>
              <p:cNvSpPr/>
              <p:nvPr/>
            </p:nvSpPr>
            <p:spPr>
              <a:xfrm>
                <a:off x="6146071" y="2728592"/>
                <a:ext cx="81283" cy="81283"/>
              </a:xfrm>
              <a:prstGeom prst="ellipse">
                <a:avLst/>
              </a:prstGeom>
              <a:gradFill>
                <a:gsLst>
                  <a:gs pos="0">
                    <a:srgbClr val="7B4E07"/>
                  </a:gs>
                  <a:gs pos="50000">
                    <a:schemeClr val="accent4"/>
                  </a:gs>
                  <a:gs pos="100000">
                    <a:schemeClr val="accent4"/>
                  </a:gs>
                </a:gsLst>
                <a:lin ang="5400000" scaled="0"/>
              </a:gra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222" name="Google Shape;2222;p50"/>
              <p:cNvSpPr/>
              <p:nvPr/>
            </p:nvSpPr>
            <p:spPr>
              <a:xfrm>
                <a:off x="6211723" y="2728592"/>
                <a:ext cx="84410" cy="81283"/>
              </a:xfrm>
              <a:prstGeom prst="ellipse">
                <a:avLst/>
              </a:prstGeom>
              <a:gradFill>
                <a:gsLst>
                  <a:gs pos="0">
                    <a:srgbClr val="7B4E07"/>
                  </a:gs>
                  <a:gs pos="50000">
                    <a:schemeClr val="accent4"/>
                  </a:gs>
                  <a:gs pos="100000">
                    <a:schemeClr val="accent4"/>
                  </a:gs>
                </a:gsLst>
                <a:lin ang="5400000" scaled="0"/>
              </a:gra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223" name="Google Shape;2223;p50"/>
              <p:cNvSpPr/>
              <p:nvPr/>
            </p:nvSpPr>
            <p:spPr>
              <a:xfrm>
                <a:off x="6283626" y="2728592"/>
                <a:ext cx="81283" cy="81283"/>
              </a:xfrm>
              <a:prstGeom prst="ellipse">
                <a:avLst/>
              </a:prstGeom>
              <a:gradFill>
                <a:gsLst>
                  <a:gs pos="0">
                    <a:srgbClr val="7B4E07"/>
                  </a:gs>
                  <a:gs pos="50000">
                    <a:schemeClr val="accent4"/>
                  </a:gs>
                  <a:gs pos="100000">
                    <a:schemeClr val="accent4"/>
                  </a:gs>
                </a:gsLst>
                <a:lin ang="5400000" scaled="0"/>
              </a:gra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224" name="Google Shape;2224;p50"/>
              <p:cNvSpPr/>
              <p:nvPr/>
            </p:nvSpPr>
            <p:spPr>
              <a:xfrm>
                <a:off x="6352404" y="2728592"/>
                <a:ext cx="81283" cy="81283"/>
              </a:xfrm>
              <a:prstGeom prst="ellipse">
                <a:avLst/>
              </a:prstGeom>
              <a:gradFill>
                <a:gsLst>
                  <a:gs pos="0">
                    <a:srgbClr val="7B4E07"/>
                  </a:gs>
                  <a:gs pos="50000">
                    <a:schemeClr val="accent4"/>
                  </a:gs>
                  <a:gs pos="100000">
                    <a:schemeClr val="accent4"/>
                  </a:gs>
                </a:gsLst>
                <a:lin ang="5400000" scaled="0"/>
              </a:gra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225" name="Google Shape;2225;p50"/>
              <p:cNvSpPr/>
              <p:nvPr/>
            </p:nvSpPr>
            <p:spPr>
              <a:xfrm>
                <a:off x="6421182" y="2728592"/>
                <a:ext cx="81283" cy="81283"/>
              </a:xfrm>
              <a:prstGeom prst="ellipse">
                <a:avLst/>
              </a:prstGeom>
              <a:gradFill>
                <a:gsLst>
                  <a:gs pos="0">
                    <a:srgbClr val="7B4E07"/>
                  </a:gs>
                  <a:gs pos="50000">
                    <a:schemeClr val="accent4"/>
                  </a:gs>
                  <a:gs pos="100000">
                    <a:schemeClr val="accent4"/>
                  </a:gs>
                </a:gsLst>
                <a:lin ang="5400000" scaled="0"/>
              </a:gra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226" name="Google Shape;2226;p50"/>
              <p:cNvSpPr/>
              <p:nvPr/>
            </p:nvSpPr>
            <p:spPr>
              <a:xfrm>
                <a:off x="6489959" y="2728592"/>
                <a:ext cx="81283" cy="81283"/>
              </a:xfrm>
              <a:prstGeom prst="ellipse">
                <a:avLst/>
              </a:prstGeom>
              <a:gradFill>
                <a:gsLst>
                  <a:gs pos="0">
                    <a:srgbClr val="7B4E07"/>
                  </a:gs>
                  <a:gs pos="50000">
                    <a:schemeClr val="accent4"/>
                  </a:gs>
                  <a:gs pos="100000">
                    <a:schemeClr val="accent4"/>
                  </a:gs>
                </a:gsLst>
                <a:lin ang="5400000" scaled="0"/>
              </a:gra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227" name="Google Shape;2227;p50"/>
              <p:cNvSpPr/>
              <p:nvPr/>
            </p:nvSpPr>
            <p:spPr>
              <a:xfrm>
                <a:off x="6558737" y="2728592"/>
                <a:ext cx="81283" cy="81283"/>
              </a:xfrm>
              <a:prstGeom prst="ellipse">
                <a:avLst/>
              </a:prstGeom>
              <a:gradFill>
                <a:gsLst>
                  <a:gs pos="0">
                    <a:srgbClr val="7B4E07"/>
                  </a:gs>
                  <a:gs pos="50000">
                    <a:schemeClr val="accent4"/>
                  </a:gs>
                  <a:gs pos="100000">
                    <a:schemeClr val="accent4"/>
                  </a:gs>
                </a:gsLst>
                <a:lin ang="5400000" scaled="0"/>
              </a:gra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228" name="Google Shape;2228;p50"/>
              <p:cNvSpPr/>
              <p:nvPr/>
            </p:nvSpPr>
            <p:spPr>
              <a:xfrm>
                <a:off x="6630642" y="2728592"/>
                <a:ext cx="78157" cy="81283"/>
              </a:xfrm>
              <a:prstGeom prst="ellipse">
                <a:avLst/>
              </a:prstGeom>
              <a:gradFill>
                <a:gsLst>
                  <a:gs pos="0">
                    <a:srgbClr val="7B4E07"/>
                  </a:gs>
                  <a:gs pos="50000">
                    <a:schemeClr val="accent4"/>
                  </a:gs>
                  <a:gs pos="100000">
                    <a:schemeClr val="accent4"/>
                  </a:gs>
                </a:gsLst>
                <a:lin ang="5400000" scaled="0"/>
              </a:gra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229" name="Google Shape;2229;p50"/>
              <p:cNvSpPr/>
              <p:nvPr/>
            </p:nvSpPr>
            <p:spPr>
              <a:xfrm>
                <a:off x="6696292" y="2728592"/>
                <a:ext cx="81283" cy="81283"/>
              </a:xfrm>
              <a:prstGeom prst="ellipse">
                <a:avLst/>
              </a:prstGeom>
              <a:gradFill>
                <a:gsLst>
                  <a:gs pos="0">
                    <a:srgbClr val="7B4E07"/>
                  </a:gs>
                  <a:gs pos="50000">
                    <a:schemeClr val="accent4"/>
                  </a:gs>
                  <a:gs pos="100000">
                    <a:schemeClr val="accent4"/>
                  </a:gs>
                </a:gsLst>
                <a:lin ang="5400000" scaled="0"/>
              </a:gra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230" name="Google Shape;2230;p50"/>
              <p:cNvSpPr/>
              <p:nvPr/>
            </p:nvSpPr>
            <p:spPr>
              <a:xfrm>
                <a:off x="6765070" y="2728592"/>
                <a:ext cx="81283" cy="81283"/>
              </a:xfrm>
              <a:prstGeom prst="ellipse">
                <a:avLst/>
              </a:prstGeom>
              <a:gradFill>
                <a:gsLst>
                  <a:gs pos="0">
                    <a:srgbClr val="7B4E07"/>
                  </a:gs>
                  <a:gs pos="50000">
                    <a:schemeClr val="accent4"/>
                  </a:gs>
                  <a:gs pos="100000">
                    <a:schemeClr val="accent4"/>
                  </a:gs>
                </a:gsLst>
                <a:lin ang="5400000" scaled="0"/>
              </a:gra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231" name="Google Shape;2231;p50"/>
              <p:cNvSpPr/>
              <p:nvPr/>
            </p:nvSpPr>
            <p:spPr>
              <a:xfrm>
                <a:off x="6836975" y="2728592"/>
                <a:ext cx="78157" cy="81283"/>
              </a:xfrm>
              <a:prstGeom prst="ellipse">
                <a:avLst/>
              </a:prstGeom>
              <a:gradFill>
                <a:gsLst>
                  <a:gs pos="0">
                    <a:srgbClr val="7B4E07"/>
                  </a:gs>
                  <a:gs pos="50000">
                    <a:schemeClr val="accent4"/>
                  </a:gs>
                  <a:gs pos="100000">
                    <a:schemeClr val="accent4"/>
                  </a:gs>
                </a:gsLst>
                <a:lin ang="5400000" scaled="0"/>
              </a:gra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232" name="Google Shape;2232;p50"/>
              <p:cNvSpPr/>
              <p:nvPr/>
            </p:nvSpPr>
            <p:spPr>
              <a:xfrm>
                <a:off x="6902625" y="2728592"/>
                <a:ext cx="81283" cy="81283"/>
              </a:xfrm>
              <a:prstGeom prst="ellipse">
                <a:avLst/>
              </a:prstGeom>
              <a:gradFill>
                <a:gsLst>
                  <a:gs pos="0">
                    <a:srgbClr val="7B4E07"/>
                  </a:gs>
                  <a:gs pos="50000">
                    <a:schemeClr val="accent4"/>
                  </a:gs>
                  <a:gs pos="100000">
                    <a:schemeClr val="accent4"/>
                  </a:gs>
                </a:gsLst>
                <a:lin ang="5400000" scaled="0"/>
              </a:gra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grpSp>
        <p:sp>
          <p:nvSpPr>
            <p:cNvPr id="2233" name="Google Shape;2233;p50"/>
            <p:cNvSpPr/>
            <p:nvPr/>
          </p:nvSpPr>
          <p:spPr>
            <a:xfrm>
              <a:off x="5939738" y="2400334"/>
              <a:ext cx="215713" cy="137555"/>
            </a:xfrm>
            <a:custGeom>
              <a:avLst/>
              <a:gdLst/>
              <a:ahLst/>
              <a:cxnLst/>
              <a:rect l="l" t="t" r="r" b="b"/>
              <a:pathLst>
                <a:path w="85" h="54" extrusionOk="0">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234" name="Google Shape;2234;p50"/>
            <p:cNvSpPr/>
            <p:nvPr/>
          </p:nvSpPr>
          <p:spPr>
            <a:xfrm>
              <a:off x="5939738" y="1384301"/>
              <a:ext cx="1147338" cy="1153590"/>
            </a:xfrm>
            <a:custGeom>
              <a:avLst/>
              <a:gdLst/>
              <a:ahLst/>
              <a:cxnLst/>
              <a:rect l="l" t="t" r="r" b="b"/>
              <a:pathLst>
                <a:path w="455" h="457" extrusionOk="0">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2235" name="Google Shape;2235;p50"/>
            <p:cNvSpPr/>
            <p:nvPr/>
          </p:nvSpPr>
          <p:spPr>
            <a:xfrm>
              <a:off x="6149196" y="1651908"/>
              <a:ext cx="834712" cy="834712"/>
            </a:xfrm>
            <a:custGeom>
              <a:avLst/>
              <a:gdLst/>
              <a:ahLst/>
              <a:cxnLst/>
              <a:rect l="l" t="t" r="r" b="b"/>
              <a:pathLst>
                <a:path w="331" h="331" extrusionOk="0">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accent4">
                <a:lumMod val="60000"/>
                <a:lumOff val="40000"/>
              </a:schemeClr>
            </a:solidFill>
            <a:ln>
              <a:noFill/>
            </a:ln>
          </p:spPr>
          <p:txBody>
            <a:bodyPr spcFirstLastPara="1" wrap="square" lIns="121900" tIns="60933" rIns="121900" bIns="60933" anchor="t" anchorCtr="0">
              <a:noAutofit/>
            </a:bodyPr>
            <a:lstStyle/>
            <a:p>
              <a:r>
                <a:rPr lang="en-US" sz="2400" dirty="0">
                  <a:solidFill>
                    <a:schemeClr val="dk1"/>
                  </a:solidFill>
                  <a:latin typeface="Roboto Condensed"/>
                  <a:ea typeface="Roboto Condensed"/>
                  <a:cs typeface="Roboto Condensed"/>
                  <a:sym typeface="Roboto Condensed"/>
                </a:rPr>
                <a:t>  </a:t>
              </a:r>
              <a:endParaRPr sz="2400" dirty="0">
                <a:solidFill>
                  <a:schemeClr val="dk1"/>
                </a:solidFill>
                <a:latin typeface="Roboto Condensed"/>
                <a:ea typeface="Roboto Condensed"/>
                <a:cs typeface="Roboto Condensed"/>
                <a:sym typeface="Roboto Condensed"/>
              </a:endParaRPr>
            </a:p>
          </p:txBody>
        </p:sp>
      </p:grpSp>
      <p:sp>
        <p:nvSpPr>
          <p:cNvPr id="2236" name="Google Shape;2236;p50"/>
          <p:cNvSpPr txBox="1"/>
          <p:nvPr/>
        </p:nvSpPr>
        <p:spPr>
          <a:xfrm>
            <a:off x="2472340" y="3236401"/>
            <a:ext cx="2419250" cy="2954655"/>
          </a:xfrm>
          <a:prstGeom prst="rect">
            <a:avLst/>
          </a:prstGeom>
          <a:noFill/>
          <a:ln>
            <a:noFill/>
          </a:ln>
        </p:spPr>
        <p:txBody>
          <a:bodyPr spcFirstLastPara="1" wrap="square" lIns="0" tIns="0" rIns="0" bIns="0" anchor="t" anchorCtr="0">
            <a:spAutoFit/>
          </a:bodyPr>
          <a:lstStyle/>
          <a:p>
            <a:pPr algn="ctr"/>
            <a:r>
              <a:rPr lang="en-US" sz="1867" b="1" dirty="0">
                <a:solidFill>
                  <a:schemeClr val="accent2">
                    <a:lumMod val="60000"/>
                    <a:lumOff val="40000"/>
                  </a:schemeClr>
                </a:solidFill>
                <a:latin typeface="Roboto Condensed"/>
                <a:ea typeface="Roboto Condensed"/>
                <a:sym typeface="Roboto Condensed"/>
              </a:rPr>
              <a:t>DECRETO 758                             (11/04/1990)</a:t>
            </a:r>
            <a:r>
              <a:rPr lang="es-ES" sz="2133" b="1" dirty="0">
                <a:solidFill>
                  <a:srgbClr val="717171"/>
                </a:solidFill>
                <a:latin typeface="Roboto Condensed"/>
                <a:ea typeface="Roboto Condensed"/>
              </a:rPr>
              <a:t>                                        </a:t>
            </a:r>
          </a:p>
          <a:p>
            <a:pPr algn="ctr"/>
            <a:r>
              <a:rPr lang="es-ES" sz="1867" b="1" dirty="0">
                <a:solidFill>
                  <a:schemeClr val="accent1">
                    <a:lumMod val="20000"/>
                    <a:lumOff val="80000"/>
                  </a:schemeClr>
                </a:solidFill>
                <a:latin typeface="Roboto Condensed"/>
                <a:ea typeface="Roboto Condensed"/>
              </a:rPr>
              <a:t>Edad Pensión Vejez</a:t>
            </a:r>
            <a:r>
              <a:rPr lang="es-ES" sz="2133" dirty="0">
                <a:solidFill>
                  <a:schemeClr val="accent1">
                    <a:lumMod val="20000"/>
                    <a:lumOff val="80000"/>
                  </a:schemeClr>
                </a:solidFill>
                <a:latin typeface="Roboto Condensed"/>
                <a:ea typeface="Roboto Condensed"/>
              </a:rPr>
              <a:t>:                </a:t>
            </a:r>
            <a:r>
              <a:rPr lang="es-ES" sz="1600" dirty="0">
                <a:solidFill>
                  <a:schemeClr val="accent1">
                    <a:lumMod val="20000"/>
                    <a:lumOff val="80000"/>
                  </a:schemeClr>
                </a:solidFill>
                <a:latin typeface="Roboto Condensed"/>
                <a:ea typeface="Roboto Condensed"/>
              </a:rPr>
              <a:t>M 55- H 60                             500 Sem últimos 20 a</a:t>
            </a:r>
            <a:r>
              <a:rPr lang="es-CO" sz="1600" dirty="0">
                <a:solidFill>
                  <a:schemeClr val="accent1">
                    <a:lumMod val="20000"/>
                    <a:lumOff val="80000"/>
                  </a:schemeClr>
                </a:solidFill>
                <a:latin typeface="Roboto Condensed"/>
                <a:ea typeface="Roboto Condensed"/>
              </a:rPr>
              <a:t>ños 1.000 Sem en cualquier tiempo</a:t>
            </a:r>
          </a:p>
          <a:p>
            <a:pPr algn="ctr"/>
            <a:r>
              <a:rPr lang="es-ES" sz="1867" b="1" dirty="0">
                <a:solidFill>
                  <a:schemeClr val="accent1">
                    <a:lumMod val="20000"/>
                    <a:lumOff val="80000"/>
                  </a:schemeClr>
                </a:solidFill>
                <a:latin typeface="Roboto Condensed"/>
                <a:ea typeface="Roboto Condensed"/>
              </a:rPr>
              <a:t>Pensión de Invalidez:</a:t>
            </a:r>
          </a:p>
          <a:p>
            <a:pPr algn="ctr"/>
            <a:r>
              <a:rPr lang="es-ES" sz="1600" dirty="0">
                <a:solidFill>
                  <a:schemeClr val="accent1">
                    <a:lumMod val="20000"/>
                    <a:lumOff val="80000"/>
                  </a:schemeClr>
                </a:solidFill>
                <a:latin typeface="Roboto Condensed"/>
                <a:ea typeface="Roboto Condensed"/>
              </a:rPr>
              <a:t>150 Sem últimos 6 años</a:t>
            </a:r>
          </a:p>
          <a:p>
            <a:pPr algn="ctr"/>
            <a:r>
              <a:rPr lang="es-ES" sz="1600" dirty="0">
                <a:solidFill>
                  <a:schemeClr val="accent1">
                    <a:lumMod val="20000"/>
                    <a:lumOff val="80000"/>
                  </a:schemeClr>
                </a:solidFill>
                <a:latin typeface="Roboto Condensed"/>
                <a:ea typeface="Roboto Condensed"/>
              </a:rPr>
              <a:t>300 sem en cualquier tiempo</a:t>
            </a:r>
            <a:r>
              <a:rPr lang="es-ES" sz="1600" dirty="0">
                <a:solidFill>
                  <a:srgbClr val="717171"/>
                </a:solidFill>
                <a:latin typeface="Roboto Condensed"/>
                <a:ea typeface="Roboto Condensed"/>
              </a:rPr>
              <a:t>.</a:t>
            </a:r>
          </a:p>
          <a:p>
            <a:pPr algn="ctr"/>
            <a:endParaRPr sz="1600" dirty="0"/>
          </a:p>
        </p:txBody>
      </p:sp>
      <p:grpSp>
        <p:nvGrpSpPr>
          <p:cNvPr id="135" name="Google Shape;2215;p50">
            <a:extLst>
              <a:ext uri="{FF2B5EF4-FFF2-40B4-BE49-F238E27FC236}">
                <a16:creationId xmlns:a16="http://schemas.microsoft.com/office/drawing/2014/main" id="{447BD5BB-07A7-44C9-A321-C12B65F6D3A6}"/>
              </a:ext>
            </a:extLst>
          </p:cNvPr>
          <p:cNvGrpSpPr/>
          <p:nvPr/>
        </p:nvGrpSpPr>
        <p:grpSpPr>
          <a:xfrm>
            <a:off x="9960818" y="1452187"/>
            <a:ext cx="1786609" cy="1468965"/>
            <a:chOff x="5939738" y="1384301"/>
            <a:chExt cx="1147338" cy="1425574"/>
          </a:xfrm>
        </p:grpSpPr>
        <p:grpSp>
          <p:nvGrpSpPr>
            <p:cNvPr id="136" name="Google Shape;2216;p50">
              <a:extLst>
                <a:ext uri="{FF2B5EF4-FFF2-40B4-BE49-F238E27FC236}">
                  <a16:creationId xmlns:a16="http://schemas.microsoft.com/office/drawing/2014/main" id="{FE84A7C3-64F9-40CF-9B3C-637EED4EDB83}"/>
                </a:ext>
              </a:extLst>
            </p:cNvPr>
            <p:cNvGrpSpPr/>
            <p:nvPr/>
          </p:nvGrpSpPr>
          <p:grpSpPr>
            <a:xfrm>
              <a:off x="5939738" y="2434277"/>
              <a:ext cx="1044170" cy="375598"/>
              <a:chOff x="5939738" y="2434277"/>
              <a:chExt cx="1044170" cy="375598"/>
            </a:xfrm>
          </p:grpSpPr>
          <p:sp>
            <p:nvSpPr>
              <p:cNvPr id="140" name="Google Shape;2217;p50">
                <a:extLst>
                  <a:ext uri="{FF2B5EF4-FFF2-40B4-BE49-F238E27FC236}">
                    <a16:creationId xmlns:a16="http://schemas.microsoft.com/office/drawing/2014/main" id="{C980E8AE-4828-49DF-A4FA-E6C33B5C44A2}"/>
                  </a:ext>
                </a:extLst>
              </p:cNvPr>
              <p:cNvSpPr/>
              <p:nvPr/>
            </p:nvSpPr>
            <p:spPr>
              <a:xfrm>
                <a:off x="5942865" y="2434277"/>
                <a:ext cx="1037918" cy="284491"/>
              </a:xfrm>
              <a:prstGeom prst="rect">
                <a:avLst/>
              </a:prstGeom>
              <a:solidFill>
                <a:schemeClr val="accent6">
                  <a:lumMod val="75000"/>
                </a:schemeClr>
              </a:solidFill>
              <a:ln>
                <a:noFill/>
              </a:ln>
            </p:spPr>
            <p:txBody>
              <a:bodyPr spcFirstLastPara="1" wrap="square" lIns="121900" tIns="60933" rIns="121900" bIns="60933" anchor="t" anchorCtr="0">
                <a:noAutofit/>
              </a:bodyPr>
              <a:lstStyle/>
              <a:p>
                <a:endParaRPr sz="2400">
                  <a:solidFill>
                    <a:schemeClr val="dk1"/>
                  </a:solidFill>
                  <a:latin typeface="Roboto Condensed"/>
                  <a:ea typeface="Roboto Condensed"/>
                  <a:cs typeface="Roboto Condensed"/>
                  <a:sym typeface="Roboto Condensed"/>
                </a:endParaRPr>
              </a:p>
            </p:txBody>
          </p:sp>
          <p:sp>
            <p:nvSpPr>
              <p:cNvPr id="141" name="Google Shape;2218;p50">
                <a:extLst>
                  <a:ext uri="{FF2B5EF4-FFF2-40B4-BE49-F238E27FC236}">
                    <a16:creationId xmlns:a16="http://schemas.microsoft.com/office/drawing/2014/main" id="{1D1E1A1A-CB09-4F89-977E-EDCC1FBEE7D9}"/>
                  </a:ext>
                </a:extLst>
              </p:cNvPr>
              <p:cNvSpPr/>
              <p:nvPr/>
            </p:nvSpPr>
            <p:spPr>
              <a:xfrm>
                <a:off x="5939738" y="2728592"/>
                <a:ext cx="78157" cy="81283"/>
              </a:xfrm>
              <a:prstGeom prst="ellipse">
                <a:avLst/>
              </a:prstGeom>
              <a:solidFill>
                <a:schemeClr val="accent6">
                  <a:lumMod val="75000"/>
                </a:schemeClr>
              </a:solidFill>
              <a:ln>
                <a:noFill/>
              </a:ln>
            </p:spPr>
            <p:txBody>
              <a:bodyPr spcFirstLastPara="1" wrap="square" lIns="121900" tIns="60933" rIns="121900" bIns="60933" anchor="t" anchorCtr="0">
                <a:noAutofit/>
              </a:bodyPr>
              <a:lstStyle/>
              <a:p>
                <a:endParaRPr sz="2400">
                  <a:solidFill>
                    <a:schemeClr val="dk1"/>
                  </a:solidFill>
                  <a:latin typeface="Roboto Condensed"/>
                  <a:ea typeface="Roboto Condensed"/>
                  <a:cs typeface="Roboto Condensed"/>
                  <a:sym typeface="Roboto Condensed"/>
                </a:endParaRPr>
              </a:p>
            </p:txBody>
          </p:sp>
          <p:sp>
            <p:nvSpPr>
              <p:cNvPr id="143" name="Google Shape;2220;p50">
                <a:extLst>
                  <a:ext uri="{FF2B5EF4-FFF2-40B4-BE49-F238E27FC236}">
                    <a16:creationId xmlns:a16="http://schemas.microsoft.com/office/drawing/2014/main" id="{FA39E052-7399-4653-9428-6F8E8379E613}"/>
                  </a:ext>
                </a:extLst>
              </p:cNvPr>
              <p:cNvSpPr/>
              <p:nvPr/>
            </p:nvSpPr>
            <p:spPr>
              <a:xfrm>
                <a:off x="6077293" y="2728592"/>
                <a:ext cx="81283" cy="81283"/>
              </a:xfrm>
              <a:prstGeom prst="ellipse">
                <a:avLst/>
              </a:prstGeom>
              <a:solidFill>
                <a:schemeClr val="accent6">
                  <a:lumMod val="75000"/>
                </a:schemeClr>
              </a:soli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144" name="Google Shape;2221;p50">
                <a:extLst>
                  <a:ext uri="{FF2B5EF4-FFF2-40B4-BE49-F238E27FC236}">
                    <a16:creationId xmlns:a16="http://schemas.microsoft.com/office/drawing/2014/main" id="{02297313-2563-47DD-8692-D5A44EE4FEC7}"/>
                  </a:ext>
                </a:extLst>
              </p:cNvPr>
              <p:cNvSpPr/>
              <p:nvPr/>
            </p:nvSpPr>
            <p:spPr>
              <a:xfrm>
                <a:off x="6146071" y="2728592"/>
                <a:ext cx="81283" cy="81283"/>
              </a:xfrm>
              <a:prstGeom prst="ellipse">
                <a:avLst/>
              </a:prstGeom>
              <a:solidFill>
                <a:schemeClr val="accent6">
                  <a:lumMod val="75000"/>
                </a:schemeClr>
              </a:solidFill>
              <a:ln>
                <a:noFill/>
              </a:ln>
            </p:spPr>
            <p:txBody>
              <a:bodyPr spcFirstLastPara="1" wrap="square" lIns="121900" tIns="60933" rIns="121900" bIns="60933" anchor="t" anchorCtr="0">
                <a:noAutofit/>
              </a:bodyPr>
              <a:lstStyle/>
              <a:p>
                <a:endParaRPr sz="2400">
                  <a:solidFill>
                    <a:schemeClr val="dk1"/>
                  </a:solidFill>
                  <a:latin typeface="Roboto Condensed"/>
                  <a:ea typeface="Roboto Condensed"/>
                  <a:cs typeface="Roboto Condensed"/>
                  <a:sym typeface="Roboto Condensed"/>
                </a:endParaRPr>
              </a:p>
            </p:txBody>
          </p:sp>
          <p:sp>
            <p:nvSpPr>
              <p:cNvPr id="145" name="Google Shape;2222;p50">
                <a:extLst>
                  <a:ext uri="{FF2B5EF4-FFF2-40B4-BE49-F238E27FC236}">
                    <a16:creationId xmlns:a16="http://schemas.microsoft.com/office/drawing/2014/main" id="{E34CDA54-DAC7-4752-B691-3C3A3E5CB37D}"/>
                  </a:ext>
                </a:extLst>
              </p:cNvPr>
              <p:cNvSpPr/>
              <p:nvPr/>
            </p:nvSpPr>
            <p:spPr>
              <a:xfrm>
                <a:off x="6211723" y="2728592"/>
                <a:ext cx="84410" cy="81283"/>
              </a:xfrm>
              <a:prstGeom prst="ellipse">
                <a:avLst/>
              </a:prstGeom>
              <a:solidFill>
                <a:schemeClr val="accent6">
                  <a:lumMod val="75000"/>
                </a:schemeClr>
              </a:solidFill>
              <a:ln>
                <a:noFill/>
              </a:ln>
            </p:spPr>
            <p:txBody>
              <a:bodyPr spcFirstLastPara="1" wrap="square" lIns="121900" tIns="60933" rIns="121900" bIns="60933" anchor="t" anchorCtr="0">
                <a:noAutofit/>
              </a:bodyPr>
              <a:lstStyle/>
              <a:p>
                <a:endParaRPr sz="2400">
                  <a:solidFill>
                    <a:schemeClr val="dk1"/>
                  </a:solidFill>
                  <a:latin typeface="Roboto Condensed"/>
                  <a:ea typeface="Roboto Condensed"/>
                  <a:cs typeface="Roboto Condensed"/>
                  <a:sym typeface="Roboto Condensed"/>
                </a:endParaRPr>
              </a:p>
            </p:txBody>
          </p:sp>
          <p:sp>
            <p:nvSpPr>
              <p:cNvPr id="146" name="Google Shape;2223;p50">
                <a:extLst>
                  <a:ext uri="{FF2B5EF4-FFF2-40B4-BE49-F238E27FC236}">
                    <a16:creationId xmlns:a16="http://schemas.microsoft.com/office/drawing/2014/main" id="{079EC652-86C3-4764-BFC2-3B4E76649EF4}"/>
                  </a:ext>
                </a:extLst>
              </p:cNvPr>
              <p:cNvSpPr/>
              <p:nvPr/>
            </p:nvSpPr>
            <p:spPr>
              <a:xfrm>
                <a:off x="6283626" y="2728592"/>
                <a:ext cx="81283" cy="81283"/>
              </a:xfrm>
              <a:prstGeom prst="ellipse">
                <a:avLst/>
              </a:prstGeom>
              <a:solidFill>
                <a:schemeClr val="accent6">
                  <a:lumMod val="75000"/>
                </a:schemeClr>
              </a:solidFill>
              <a:ln>
                <a:noFill/>
              </a:ln>
            </p:spPr>
            <p:txBody>
              <a:bodyPr spcFirstLastPara="1" wrap="square" lIns="121900" tIns="60933" rIns="121900" bIns="60933" anchor="t" anchorCtr="0">
                <a:noAutofit/>
              </a:bodyPr>
              <a:lstStyle/>
              <a:p>
                <a:endParaRPr sz="2400">
                  <a:solidFill>
                    <a:schemeClr val="dk1"/>
                  </a:solidFill>
                  <a:latin typeface="Roboto Condensed"/>
                  <a:ea typeface="Roboto Condensed"/>
                  <a:cs typeface="Roboto Condensed"/>
                  <a:sym typeface="Roboto Condensed"/>
                </a:endParaRPr>
              </a:p>
            </p:txBody>
          </p:sp>
          <p:sp>
            <p:nvSpPr>
              <p:cNvPr id="147" name="Google Shape;2224;p50">
                <a:extLst>
                  <a:ext uri="{FF2B5EF4-FFF2-40B4-BE49-F238E27FC236}">
                    <a16:creationId xmlns:a16="http://schemas.microsoft.com/office/drawing/2014/main" id="{A473E1AD-3D85-4070-8131-CAB9E61FB8ED}"/>
                  </a:ext>
                </a:extLst>
              </p:cNvPr>
              <p:cNvSpPr/>
              <p:nvPr/>
            </p:nvSpPr>
            <p:spPr>
              <a:xfrm>
                <a:off x="6352404" y="2728592"/>
                <a:ext cx="81283" cy="81283"/>
              </a:xfrm>
              <a:prstGeom prst="ellipse">
                <a:avLst/>
              </a:prstGeom>
              <a:solidFill>
                <a:schemeClr val="accent6">
                  <a:lumMod val="75000"/>
                </a:schemeClr>
              </a:solidFill>
              <a:ln>
                <a:noFill/>
              </a:ln>
            </p:spPr>
            <p:txBody>
              <a:bodyPr spcFirstLastPara="1" wrap="square" lIns="121900" tIns="60933" rIns="121900" bIns="60933" anchor="t" anchorCtr="0">
                <a:noAutofit/>
              </a:bodyPr>
              <a:lstStyle/>
              <a:p>
                <a:endParaRPr sz="2400">
                  <a:solidFill>
                    <a:schemeClr val="dk1"/>
                  </a:solidFill>
                  <a:latin typeface="Roboto Condensed"/>
                  <a:ea typeface="Roboto Condensed"/>
                  <a:cs typeface="Roboto Condensed"/>
                  <a:sym typeface="Roboto Condensed"/>
                </a:endParaRPr>
              </a:p>
            </p:txBody>
          </p:sp>
          <p:sp>
            <p:nvSpPr>
              <p:cNvPr id="148" name="Google Shape;2225;p50">
                <a:extLst>
                  <a:ext uri="{FF2B5EF4-FFF2-40B4-BE49-F238E27FC236}">
                    <a16:creationId xmlns:a16="http://schemas.microsoft.com/office/drawing/2014/main" id="{2B984F08-963A-46EA-BE21-F3590F4AD9BF}"/>
                  </a:ext>
                </a:extLst>
              </p:cNvPr>
              <p:cNvSpPr/>
              <p:nvPr/>
            </p:nvSpPr>
            <p:spPr>
              <a:xfrm>
                <a:off x="6421182" y="2728592"/>
                <a:ext cx="81283" cy="81283"/>
              </a:xfrm>
              <a:prstGeom prst="ellipse">
                <a:avLst/>
              </a:prstGeom>
              <a:solidFill>
                <a:schemeClr val="accent6">
                  <a:lumMod val="75000"/>
                </a:schemeClr>
              </a:solidFill>
              <a:ln>
                <a:noFill/>
              </a:ln>
            </p:spPr>
            <p:txBody>
              <a:bodyPr spcFirstLastPara="1" wrap="square" lIns="121900" tIns="60933" rIns="121900" bIns="60933" anchor="t" anchorCtr="0">
                <a:noAutofit/>
              </a:bodyPr>
              <a:lstStyle/>
              <a:p>
                <a:endParaRPr sz="2400">
                  <a:solidFill>
                    <a:schemeClr val="dk1"/>
                  </a:solidFill>
                  <a:latin typeface="Roboto Condensed"/>
                  <a:ea typeface="Roboto Condensed"/>
                  <a:cs typeface="Roboto Condensed"/>
                  <a:sym typeface="Roboto Condensed"/>
                </a:endParaRPr>
              </a:p>
            </p:txBody>
          </p:sp>
          <p:sp>
            <p:nvSpPr>
              <p:cNvPr id="149" name="Google Shape;2226;p50">
                <a:extLst>
                  <a:ext uri="{FF2B5EF4-FFF2-40B4-BE49-F238E27FC236}">
                    <a16:creationId xmlns:a16="http://schemas.microsoft.com/office/drawing/2014/main" id="{24DE85E0-58BC-4B85-BE12-3958F32D6C37}"/>
                  </a:ext>
                </a:extLst>
              </p:cNvPr>
              <p:cNvSpPr/>
              <p:nvPr/>
            </p:nvSpPr>
            <p:spPr>
              <a:xfrm>
                <a:off x="6489959" y="2728592"/>
                <a:ext cx="81283" cy="81283"/>
              </a:xfrm>
              <a:prstGeom prst="ellipse">
                <a:avLst/>
              </a:prstGeom>
              <a:solidFill>
                <a:schemeClr val="accent6">
                  <a:lumMod val="75000"/>
                </a:schemeClr>
              </a:solidFill>
              <a:ln>
                <a:noFill/>
              </a:ln>
            </p:spPr>
            <p:txBody>
              <a:bodyPr spcFirstLastPara="1" wrap="square" lIns="121900" tIns="60933" rIns="121900" bIns="60933" anchor="t" anchorCtr="0">
                <a:noAutofit/>
              </a:bodyPr>
              <a:lstStyle/>
              <a:p>
                <a:endParaRPr sz="2400">
                  <a:solidFill>
                    <a:schemeClr val="dk1"/>
                  </a:solidFill>
                  <a:latin typeface="Roboto Condensed"/>
                  <a:ea typeface="Roboto Condensed"/>
                  <a:cs typeface="Roboto Condensed"/>
                  <a:sym typeface="Roboto Condensed"/>
                </a:endParaRPr>
              </a:p>
            </p:txBody>
          </p:sp>
          <p:sp>
            <p:nvSpPr>
              <p:cNvPr id="150" name="Google Shape;2227;p50">
                <a:extLst>
                  <a:ext uri="{FF2B5EF4-FFF2-40B4-BE49-F238E27FC236}">
                    <a16:creationId xmlns:a16="http://schemas.microsoft.com/office/drawing/2014/main" id="{6F04F1EA-A60F-4769-8E63-F83FE5FBB485}"/>
                  </a:ext>
                </a:extLst>
              </p:cNvPr>
              <p:cNvSpPr/>
              <p:nvPr/>
            </p:nvSpPr>
            <p:spPr>
              <a:xfrm>
                <a:off x="6558737" y="2728592"/>
                <a:ext cx="81283" cy="81283"/>
              </a:xfrm>
              <a:prstGeom prst="ellipse">
                <a:avLst/>
              </a:prstGeom>
              <a:solidFill>
                <a:schemeClr val="accent6">
                  <a:lumMod val="75000"/>
                </a:schemeClr>
              </a:solidFill>
              <a:ln>
                <a:noFill/>
              </a:ln>
            </p:spPr>
            <p:txBody>
              <a:bodyPr spcFirstLastPara="1" wrap="square" lIns="121900" tIns="60933" rIns="121900" bIns="60933" anchor="t" anchorCtr="0">
                <a:noAutofit/>
              </a:bodyPr>
              <a:lstStyle/>
              <a:p>
                <a:endParaRPr sz="2400">
                  <a:solidFill>
                    <a:schemeClr val="dk1"/>
                  </a:solidFill>
                  <a:latin typeface="Roboto Condensed"/>
                  <a:ea typeface="Roboto Condensed"/>
                  <a:cs typeface="Roboto Condensed"/>
                  <a:sym typeface="Roboto Condensed"/>
                </a:endParaRPr>
              </a:p>
            </p:txBody>
          </p:sp>
          <p:sp>
            <p:nvSpPr>
              <p:cNvPr id="151" name="Google Shape;2228;p50">
                <a:extLst>
                  <a:ext uri="{FF2B5EF4-FFF2-40B4-BE49-F238E27FC236}">
                    <a16:creationId xmlns:a16="http://schemas.microsoft.com/office/drawing/2014/main" id="{091A0B63-0B5A-459D-B4B0-084E69AC370D}"/>
                  </a:ext>
                </a:extLst>
              </p:cNvPr>
              <p:cNvSpPr/>
              <p:nvPr/>
            </p:nvSpPr>
            <p:spPr>
              <a:xfrm>
                <a:off x="6630642" y="2728592"/>
                <a:ext cx="78157" cy="81283"/>
              </a:xfrm>
              <a:prstGeom prst="ellipse">
                <a:avLst/>
              </a:prstGeom>
              <a:solidFill>
                <a:schemeClr val="accent6">
                  <a:lumMod val="75000"/>
                </a:schemeClr>
              </a:solidFill>
              <a:ln>
                <a:noFill/>
              </a:ln>
            </p:spPr>
            <p:txBody>
              <a:bodyPr spcFirstLastPara="1" wrap="square" lIns="121900" tIns="60933" rIns="121900" bIns="60933" anchor="t" anchorCtr="0">
                <a:noAutofit/>
              </a:bodyPr>
              <a:lstStyle/>
              <a:p>
                <a:endParaRPr sz="2400">
                  <a:solidFill>
                    <a:schemeClr val="dk1"/>
                  </a:solidFill>
                  <a:latin typeface="Roboto Condensed"/>
                  <a:ea typeface="Roboto Condensed"/>
                  <a:cs typeface="Roboto Condensed"/>
                  <a:sym typeface="Roboto Condensed"/>
                </a:endParaRPr>
              </a:p>
            </p:txBody>
          </p:sp>
          <p:sp>
            <p:nvSpPr>
              <p:cNvPr id="152" name="Google Shape;2229;p50">
                <a:extLst>
                  <a:ext uri="{FF2B5EF4-FFF2-40B4-BE49-F238E27FC236}">
                    <a16:creationId xmlns:a16="http://schemas.microsoft.com/office/drawing/2014/main" id="{87E2F442-8C38-41F5-A1A7-38BB89464018}"/>
                  </a:ext>
                </a:extLst>
              </p:cNvPr>
              <p:cNvSpPr/>
              <p:nvPr/>
            </p:nvSpPr>
            <p:spPr>
              <a:xfrm>
                <a:off x="6696292" y="2728592"/>
                <a:ext cx="81283" cy="81283"/>
              </a:xfrm>
              <a:prstGeom prst="ellipse">
                <a:avLst/>
              </a:prstGeom>
              <a:solidFill>
                <a:schemeClr val="accent6">
                  <a:lumMod val="75000"/>
                </a:schemeClr>
              </a:solidFill>
              <a:ln>
                <a:noFill/>
              </a:ln>
            </p:spPr>
            <p:txBody>
              <a:bodyPr spcFirstLastPara="1" wrap="square" lIns="121900" tIns="60933" rIns="121900" bIns="60933" anchor="t" anchorCtr="0">
                <a:noAutofit/>
              </a:bodyPr>
              <a:lstStyle/>
              <a:p>
                <a:endParaRPr sz="2400">
                  <a:solidFill>
                    <a:schemeClr val="dk1"/>
                  </a:solidFill>
                  <a:latin typeface="Roboto Condensed"/>
                  <a:ea typeface="Roboto Condensed"/>
                  <a:cs typeface="Roboto Condensed"/>
                  <a:sym typeface="Roboto Condensed"/>
                </a:endParaRPr>
              </a:p>
            </p:txBody>
          </p:sp>
          <p:sp>
            <p:nvSpPr>
              <p:cNvPr id="153" name="Google Shape;2230;p50">
                <a:extLst>
                  <a:ext uri="{FF2B5EF4-FFF2-40B4-BE49-F238E27FC236}">
                    <a16:creationId xmlns:a16="http://schemas.microsoft.com/office/drawing/2014/main" id="{75B2E0FC-98CD-4D62-8785-6BCC3FF1FC82}"/>
                  </a:ext>
                </a:extLst>
              </p:cNvPr>
              <p:cNvSpPr/>
              <p:nvPr/>
            </p:nvSpPr>
            <p:spPr>
              <a:xfrm>
                <a:off x="6765070" y="2728592"/>
                <a:ext cx="81283" cy="81283"/>
              </a:xfrm>
              <a:prstGeom prst="ellipse">
                <a:avLst/>
              </a:prstGeom>
              <a:solidFill>
                <a:schemeClr val="accent6">
                  <a:lumMod val="75000"/>
                </a:schemeClr>
              </a:solidFill>
              <a:ln>
                <a:noFill/>
              </a:ln>
            </p:spPr>
            <p:txBody>
              <a:bodyPr spcFirstLastPara="1" wrap="square" lIns="121900" tIns="60933" rIns="121900" bIns="60933" anchor="t" anchorCtr="0">
                <a:noAutofit/>
              </a:bodyPr>
              <a:lstStyle/>
              <a:p>
                <a:endParaRPr sz="2400">
                  <a:solidFill>
                    <a:schemeClr val="dk1"/>
                  </a:solidFill>
                  <a:latin typeface="Roboto Condensed"/>
                  <a:ea typeface="Roboto Condensed"/>
                  <a:cs typeface="Roboto Condensed"/>
                  <a:sym typeface="Roboto Condensed"/>
                </a:endParaRPr>
              </a:p>
            </p:txBody>
          </p:sp>
          <p:sp>
            <p:nvSpPr>
              <p:cNvPr id="154" name="Google Shape;2231;p50">
                <a:extLst>
                  <a:ext uri="{FF2B5EF4-FFF2-40B4-BE49-F238E27FC236}">
                    <a16:creationId xmlns:a16="http://schemas.microsoft.com/office/drawing/2014/main" id="{0E6820ED-97E8-49E1-B5B0-2E6C15B6FA41}"/>
                  </a:ext>
                </a:extLst>
              </p:cNvPr>
              <p:cNvSpPr/>
              <p:nvPr/>
            </p:nvSpPr>
            <p:spPr>
              <a:xfrm>
                <a:off x="6836975" y="2728592"/>
                <a:ext cx="78157" cy="81283"/>
              </a:xfrm>
              <a:prstGeom prst="ellipse">
                <a:avLst/>
              </a:prstGeom>
              <a:solidFill>
                <a:schemeClr val="accent6">
                  <a:lumMod val="75000"/>
                </a:schemeClr>
              </a:solidFill>
              <a:ln>
                <a:noFill/>
              </a:ln>
            </p:spPr>
            <p:txBody>
              <a:bodyPr spcFirstLastPara="1" wrap="square" lIns="121900" tIns="60933" rIns="121900" bIns="60933" anchor="t" anchorCtr="0">
                <a:noAutofit/>
              </a:bodyPr>
              <a:lstStyle/>
              <a:p>
                <a:endParaRPr sz="2400">
                  <a:solidFill>
                    <a:schemeClr val="dk1"/>
                  </a:solidFill>
                  <a:latin typeface="Roboto Condensed"/>
                  <a:ea typeface="Roboto Condensed"/>
                  <a:cs typeface="Roboto Condensed"/>
                  <a:sym typeface="Roboto Condensed"/>
                </a:endParaRPr>
              </a:p>
            </p:txBody>
          </p:sp>
          <p:sp>
            <p:nvSpPr>
              <p:cNvPr id="155" name="Google Shape;2232;p50">
                <a:extLst>
                  <a:ext uri="{FF2B5EF4-FFF2-40B4-BE49-F238E27FC236}">
                    <a16:creationId xmlns:a16="http://schemas.microsoft.com/office/drawing/2014/main" id="{22EAF0E4-D975-4A1E-9B2A-7419FC20633D}"/>
                  </a:ext>
                </a:extLst>
              </p:cNvPr>
              <p:cNvSpPr/>
              <p:nvPr/>
            </p:nvSpPr>
            <p:spPr>
              <a:xfrm>
                <a:off x="6902625" y="2728592"/>
                <a:ext cx="81283" cy="81283"/>
              </a:xfrm>
              <a:prstGeom prst="ellipse">
                <a:avLst/>
              </a:prstGeom>
              <a:solidFill>
                <a:schemeClr val="accent6">
                  <a:lumMod val="75000"/>
                </a:schemeClr>
              </a:solidFill>
              <a:ln>
                <a:noFill/>
              </a:ln>
            </p:spPr>
            <p:txBody>
              <a:bodyPr spcFirstLastPara="1" wrap="square" lIns="121900" tIns="60933" rIns="121900" bIns="60933" anchor="t" anchorCtr="0">
                <a:noAutofit/>
              </a:bodyPr>
              <a:lstStyle/>
              <a:p>
                <a:endParaRPr sz="2400">
                  <a:solidFill>
                    <a:schemeClr val="dk1"/>
                  </a:solidFill>
                  <a:latin typeface="Roboto Condensed"/>
                  <a:ea typeface="Roboto Condensed"/>
                  <a:cs typeface="Roboto Condensed"/>
                  <a:sym typeface="Roboto Condensed"/>
                </a:endParaRPr>
              </a:p>
            </p:txBody>
          </p:sp>
        </p:grpSp>
        <p:sp>
          <p:nvSpPr>
            <p:cNvPr id="137" name="Google Shape;2233;p50">
              <a:extLst>
                <a:ext uri="{FF2B5EF4-FFF2-40B4-BE49-F238E27FC236}">
                  <a16:creationId xmlns:a16="http://schemas.microsoft.com/office/drawing/2014/main" id="{FE4D535A-7041-4B77-BD11-7781ED0B5EBF}"/>
                </a:ext>
              </a:extLst>
            </p:cNvPr>
            <p:cNvSpPr/>
            <p:nvPr/>
          </p:nvSpPr>
          <p:spPr>
            <a:xfrm>
              <a:off x="5939738" y="2400334"/>
              <a:ext cx="215713" cy="137555"/>
            </a:xfrm>
            <a:custGeom>
              <a:avLst/>
              <a:gdLst/>
              <a:ahLst/>
              <a:cxnLst/>
              <a:rect l="l" t="t" r="r" b="b"/>
              <a:pathLst>
                <a:path w="85" h="54" extrusionOk="0">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6">
                <a:lumMod val="75000"/>
              </a:schemeClr>
            </a:soli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sp>
          <p:nvSpPr>
            <p:cNvPr id="138" name="Google Shape;2234;p50">
              <a:extLst>
                <a:ext uri="{FF2B5EF4-FFF2-40B4-BE49-F238E27FC236}">
                  <a16:creationId xmlns:a16="http://schemas.microsoft.com/office/drawing/2014/main" id="{DD783183-A303-45C8-8213-6D32C045E491}"/>
                </a:ext>
              </a:extLst>
            </p:cNvPr>
            <p:cNvSpPr/>
            <p:nvPr/>
          </p:nvSpPr>
          <p:spPr>
            <a:xfrm>
              <a:off x="5939738" y="1384301"/>
              <a:ext cx="1147338" cy="1153590"/>
            </a:xfrm>
            <a:custGeom>
              <a:avLst/>
              <a:gdLst/>
              <a:ahLst/>
              <a:cxnLst/>
              <a:rect l="l" t="t" r="r" b="b"/>
              <a:pathLst>
                <a:path w="455" h="457" extrusionOk="0">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6">
                <a:lumMod val="75000"/>
              </a:schemeClr>
            </a:solidFill>
            <a:ln>
              <a:noFill/>
            </a:ln>
          </p:spPr>
          <p:txBody>
            <a:bodyPr spcFirstLastPara="1" wrap="square" lIns="121900" tIns="60933" rIns="121900" bIns="60933" anchor="t" anchorCtr="0">
              <a:noAutofit/>
            </a:bodyPr>
            <a:lstStyle/>
            <a:p>
              <a:endParaRPr sz="2400">
                <a:solidFill>
                  <a:schemeClr val="dk1"/>
                </a:solidFill>
                <a:latin typeface="Roboto Condensed"/>
                <a:ea typeface="Roboto Condensed"/>
                <a:cs typeface="Roboto Condensed"/>
                <a:sym typeface="Roboto Condensed"/>
              </a:endParaRPr>
            </a:p>
          </p:txBody>
        </p:sp>
        <p:sp>
          <p:nvSpPr>
            <p:cNvPr id="139" name="Google Shape;2235;p50">
              <a:extLst>
                <a:ext uri="{FF2B5EF4-FFF2-40B4-BE49-F238E27FC236}">
                  <a16:creationId xmlns:a16="http://schemas.microsoft.com/office/drawing/2014/main" id="{38106645-F3CD-4507-AFFD-A26D64AD2A82}"/>
                </a:ext>
              </a:extLst>
            </p:cNvPr>
            <p:cNvSpPr/>
            <p:nvPr/>
          </p:nvSpPr>
          <p:spPr>
            <a:xfrm>
              <a:off x="6146071" y="1500192"/>
              <a:ext cx="834712" cy="834712"/>
            </a:xfrm>
            <a:custGeom>
              <a:avLst/>
              <a:gdLst/>
              <a:ahLst/>
              <a:cxnLst/>
              <a:rect l="l" t="t" r="r" b="b"/>
              <a:pathLst>
                <a:path w="331" h="331" extrusionOk="0">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accent6">
                <a:lumMod val="60000"/>
                <a:lumOff val="40000"/>
              </a:schemeClr>
            </a:solidFill>
            <a:ln>
              <a:noFill/>
            </a:ln>
          </p:spPr>
          <p:txBody>
            <a:bodyPr spcFirstLastPara="1" wrap="square" lIns="121900" tIns="60933" rIns="121900" bIns="60933" anchor="t" anchorCtr="0">
              <a:noAutofit/>
            </a:bodyPr>
            <a:lstStyle/>
            <a:p>
              <a:endParaRPr sz="2400" dirty="0">
                <a:solidFill>
                  <a:schemeClr val="dk1"/>
                </a:solidFill>
                <a:latin typeface="Roboto Condensed"/>
                <a:ea typeface="Roboto Condensed"/>
                <a:cs typeface="Roboto Condensed"/>
                <a:sym typeface="Roboto Condensed"/>
              </a:endParaRPr>
            </a:p>
          </p:txBody>
        </p:sp>
      </p:grpSp>
      <p:sp>
        <p:nvSpPr>
          <p:cNvPr id="130" name="Google Shape;2222;p50">
            <a:extLst>
              <a:ext uri="{FF2B5EF4-FFF2-40B4-BE49-F238E27FC236}">
                <a16:creationId xmlns:a16="http://schemas.microsoft.com/office/drawing/2014/main" id="{08306172-1302-4F8B-9B30-E4C4CAF9ADF9}"/>
              </a:ext>
            </a:extLst>
          </p:cNvPr>
          <p:cNvSpPr/>
          <p:nvPr/>
        </p:nvSpPr>
        <p:spPr>
          <a:xfrm>
            <a:off x="10074886" y="2748636"/>
            <a:ext cx="131441" cy="83757"/>
          </a:xfrm>
          <a:prstGeom prst="ellipse">
            <a:avLst/>
          </a:prstGeom>
          <a:solidFill>
            <a:schemeClr val="accent6">
              <a:lumMod val="75000"/>
            </a:schemeClr>
          </a:solidFill>
          <a:ln>
            <a:noFill/>
          </a:ln>
        </p:spPr>
        <p:txBody>
          <a:bodyPr spcFirstLastPara="1" wrap="square" lIns="121900" tIns="60933" rIns="121900" bIns="60933" anchor="t" anchorCtr="0">
            <a:noAutofit/>
          </a:bodyPr>
          <a:lstStyle/>
          <a:p>
            <a:endParaRPr sz="2400">
              <a:solidFill>
                <a:schemeClr val="dk1"/>
              </a:solidFill>
              <a:latin typeface="Roboto Condensed"/>
              <a:ea typeface="Roboto Condensed"/>
              <a:cs typeface="Roboto Condensed"/>
              <a:sym typeface="Roboto Condensed"/>
            </a:endParaRPr>
          </a:p>
        </p:txBody>
      </p:sp>
      <p:sp>
        <p:nvSpPr>
          <p:cNvPr id="133" name="Google Shape;823;p10">
            <a:extLst>
              <a:ext uri="{FF2B5EF4-FFF2-40B4-BE49-F238E27FC236}">
                <a16:creationId xmlns:a16="http://schemas.microsoft.com/office/drawing/2014/main" id="{4E4CDF40-702D-4851-A2E2-45B7ACF84146}"/>
              </a:ext>
            </a:extLst>
          </p:cNvPr>
          <p:cNvSpPr/>
          <p:nvPr/>
        </p:nvSpPr>
        <p:spPr>
          <a:xfrm>
            <a:off x="972341" y="1734834"/>
            <a:ext cx="658144" cy="594767"/>
          </a:xfrm>
          <a:custGeom>
            <a:avLst/>
            <a:gdLst/>
            <a:ahLst/>
            <a:cxnLst/>
            <a:rect l="l" t="t" r="r" b="b"/>
            <a:pathLst>
              <a:path w="130" h="111" extrusionOk="0">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tx1">
              <a:lumMod val="50000"/>
              <a:lumOff val="50000"/>
            </a:schemeClr>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grpSp>
        <p:nvGrpSpPr>
          <p:cNvPr id="159" name="Google Shape;2669;p58">
            <a:extLst>
              <a:ext uri="{FF2B5EF4-FFF2-40B4-BE49-F238E27FC236}">
                <a16:creationId xmlns:a16="http://schemas.microsoft.com/office/drawing/2014/main" id="{F0CBCD8A-4563-42CA-8E8A-2B0CEC7A66FA}"/>
              </a:ext>
            </a:extLst>
          </p:cNvPr>
          <p:cNvGrpSpPr/>
          <p:nvPr/>
        </p:nvGrpSpPr>
        <p:grpSpPr>
          <a:xfrm>
            <a:off x="10443021" y="1712514"/>
            <a:ext cx="759171" cy="590477"/>
            <a:chOff x="4325938" y="1771651"/>
            <a:chExt cx="347663" cy="282576"/>
          </a:xfrm>
          <a:solidFill>
            <a:schemeClr val="tx1">
              <a:lumMod val="50000"/>
              <a:lumOff val="50000"/>
            </a:schemeClr>
          </a:solidFill>
        </p:grpSpPr>
        <p:sp>
          <p:nvSpPr>
            <p:cNvPr id="160" name="Google Shape;2670;p58">
              <a:extLst>
                <a:ext uri="{FF2B5EF4-FFF2-40B4-BE49-F238E27FC236}">
                  <a16:creationId xmlns:a16="http://schemas.microsoft.com/office/drawing/2014/main" id="{75BFCA75-41E8-4375-9710-1501F0C906A8}"/>
                </a:ext>
              </a:extLst>
            </p:cNvPr>
            <p:cNvSpPr/>
            <p:nvPr/>
          </p:nvSpPr>
          <p:spPr>
            <a:xfrm>
              <a:off x="4325938" y="1985964"/>
              <a:ext cx="223838" cy="68263"/>
            </a:xfrm>
            <a:custGeom>
              <a:avLst/>
              <a:gdLst/>
              <a:ahLst/>
              <a:cxnLst/>
              <a:rect l="l" t="t" r="r" b="b"/>
              <a:pathLst>
                <a:path w="105" h="32" extrusionOk="0">
                  <a:moveTo>
                    <a:pt x="0" y="0"/>
                  </a:moveTo>
                  <a:cubicBezTo>
                    <a:pt x="0" y="32"/>
                    <a:pt x="0" y="32"/>
                    <a:pt x="0" y="32"/>
                  </a:cubicBezTo>
                  <a:cubicBezTo>
                    <a:pt x="33" y="32"/>
                    <a:pt x="33" y="32"/>
                    <a:pt x="33" y="32"/>
                  </a:cubicBezTo>
                  <a:cubicBezTo>
                    <a:pt x="42" y="22"/>
                    <a:pt x="42" y="22"/>
                    <a:pt x="42" y="22"/>
                  </a:cubicBezTo>
                  <a:cubicBezTo>
                    <a:pt x="42" y="13"/>
                    <a:pt x="42" y="13"/>
                    <a:pt x="42" y="13"/>
                  </a:cubicBezTo>
                  <a:cubicBezTo>
                    <a:pt x="62" y="13"/>
                    <a:pt x="62" y="13"/>
                    <a:pt x="62" y="13"/>
                  </a:cubicBezTo>
                  <a:cubicBezTo>
                    <a:pt x="62" y="22"/>
                    <a:pt x="62" y="22"/>
                    <a:pt x="62" y="22"/>
                  </a:cubicBezTo>
                  <a:cubicBezTo>
                    <a:pt x="71" y="32"/>
                    <a:pt x="71" y="32"/>
                    <a:pt x="71" y="32"/>
                  </a:cubicBezTo>
                  <a:cubicBezTo>
                    <a:pt x="105" y="32"/>
                    <a:pt x="105" y="32"/>
                    <a:pt x="105" y="32"/>
                  </a:cubicBezTo>
                  <a:cubicBezTo>
                    <a:pt x="105" y="0"/>
                    <a:pt x="105" y="0"/>
                    <a:pt x="105" y="0"/>
                  </a:cubicBezTo>
                  <a:cubicBezTo>
                    <a:pt x="67" y="0"/>
                    <a:pt x="67" y="0"/>
                    <a:pt x="67" y="0"/>
                  </a:cubicBezTo>
                  <a:cubicBezTo>
                    <a:pt x="64" y="0"/>
                    <a:pt x="62" y="2"/>
                    <a:pt x="62" y="4"/>
                  </a:cubicBezTo>
                  <a:cubicBezTo>
                    <a:pt x="42" y="4"/>
                    <a:pt x="42" y="4"/>
                    <a:pt x="42" y="4"/>
                  </a:cubicBezTo>
                  <a:cubicBezTo>
                    <a:pt x="42" y="2"/>
                    <a:pt x="40" y="0"/>
                    <a:pt x="38" y="0"/>
                  </a:cubicBezTo>
                  <a:lnTo>
                    <a:pt x="0" y="0"/>
                  </a:lnTo>
                  <a:close/>
                  <a:moveTo>
                    <a:pt x="67" y="5"/>
                  </a:moveTo>
                  <a:cubicBezTo>
                    <a:pt x="100" y="5"/>
                    <a:pt x="100" y="5"/>
                    <a:pt x="100" y="5"/>
                  </a:cubicBezTo>
                  <a:cubicBezTo>
                    <a:pt x="100" y="27"/>
                    <a:pt x="100" y="27"/>
                    <a:pt x="100" y="27"/>
                  </a:cubicBezTo>
                  <a:cubicBezTo>
                    <a:pt x="74" y="27"/>
                    <a:pt x="74" y="27"/>
                    <a:pt x="74" y="27"/>
                  </a:cubicBezTo>
                  <a:cubicBezTo>
                    <a:pt x="67" y="20"/>
                    <a:pt x="67" y="20"/>
                    <a:pt x="67" y="20"/>
                  </a:cubicBezTo>
                  <a:lnTo>
                    <a:pt x="67" y="5"/>
                  </a:lnTo>
                  <a:close/>
                  <a:moveTo>
                    <a:pt x="5" y="5"/>
                  </a:moveTo>
                  <a:cubicBezTo>
                    <a:pt x="37" y="5"/>
                    <a:pt x="37" y="5"/>
                    <a:pt x="37" y="5"/>
                  </a:cubicBezTo>
                  <a:cubicBezTo>
                    <a:pt x="37" y="20"/>
                    <a:pt x="37" y="20"/>
                    <a:pt x="37" y="20"/>
                  </a:cubicBezTo>
                  <a:cubicBezTo>
                    <a:pt x="31" y="27"/>
                    <a:pt x="31" y="27"/>
                    <a:pt x="31" y="27"/>
                  </a:cubicBezTo>
                  <a:cubicBezTo>
                    <a:pt x="5" y="27"/>
                    <a:pt x="5" y="27"/>
                    <a:pt x="5" y="27"/>
                  </a:cubicBezTo>
                  <a:lnTo>
                    <a:pt x="5" y="5"/>
                  </a:lnTo>
                  <a:close/>
                </a:path>
              </a:pathLst>
            </a:custGeom>
            <a:grp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161" name="Google Shape;2671;p58">
              <a:extLst>
                <a:ext uri="{FF2B5EF4-FFF2-40B4-BE49-F238E27FC236}">
                  <a16:creationId xmlns:a16="http://schemas.microsoft.com/office/drawing/2014/main" id="{69211934-FF4E-4FDC-982C-44055C82265D}"/>
                </a:ext>
              </a:extLst>
            </p:cNvPr>
            <p:cNvSpPr/>
            <p:nvPr/>
          </p:nvSpPr>
          <p:spPr>
            <a:xfrm>
              <a:off x="4329113" y="1933576"/>
              <a:ext cx="44450" cy="49213"/>
            </a:xfrm>
            <a:custGeom>
              <a:avLst/>
              <a:gdLst/>
              <a:ahLst/>
              <a:cxnLst/>
              <a:rect l="l" t="t" r="r" b="b"/>
              <a:pathLst>
                <a:path w="28" h="31" extrusionOk="0">
                  <a:moveTo>
                    <a:pt x="0" y="31"/>
                  </a:moveTo>
                  <a:lnTo>
                    <a:pt x="20" y="0"/>
                  </a:lnTo>
                  <a:lnTo>
                    <a:pt x="28" y="0"/>
                  </a:lnTo>
                  <a:lnTo>
                    <a:pt x="17" y="31"/>
                  </a:lnTo>
                  <a:lnTo>
                    <a:pt x="0" y="31"/>
                  </a:lnTo>
                  <a:close/>
                </a:path>
              </a:pathLst>
            </a:custGeom>
            <a:grp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162" name="Google Shape;2672;p58">
              <a:extLst>
                <a:ext uri="{FF2B5EF4-FFF2-40B4-BE49-F238E27FC236}">
                  <a16:creationId xmlns:a16="http://schemas.microsoft.com/office/drawing/2014/main" id="{833802E3-D0DC-48F3-BAFE-8B1028FFB3B6}"/>
                </a:ext>
              </a:extLst>
            </p:cNvPr>
            <p:cNvSpPr/>
            <p:nvPr/>
          </p:nvSpPr>
          <p:spPr>
            <a:xfrm>
              <a:off x="4518026" y="1771651"/>
              <a:ext cx="106363" cy="49213"/>
            </a:xfrm>
            <a:custGeom>
              <a:avLst/>
              <a:gdLst/>
              <a:ahLst/>
              <a:cxnLst/>
              <a:rect l="l" t="t" r="r" b="b"/>
              <a:pathLst>
                <a:path w="50" h="23" extrusionOk="0">
                  <a:moveTo>
                    <a:pt x="0" y="23"/>
                  </a:moveTo>
                  <a:cubicBezTo>
                    <a:pt x="50" y="23"/>
                    <a:pt x="50" y="23"/>
                    <a:pt x="50" y="23"/>
                  </a:cubicBezTo>
                  <a:cubicBezTo>
                    <a:pt x="50" y="15"/>
                    <a:pt x="50" y="15"/>
                    <a:pt x="50" y="15"/>
                  </a:cubicBezTo>
                  <a:cubicBezTo>
                    <a:pt x="50" y="11"/>
                    <a:pt x="47" y="7"/>
                    <a:pt x="42" y="7"/>
                  </a:cubicBezTo>
                  <a:cubicBezTo>
                    <a:pt x="40" y="7"/>
                    <a:pt x="40" y="7"/>
                    <a:pt x="40" y="7"/>
                  </a:cubicBezTo>
                  <a:cubicBezTo>
                    <a:pt x="40" y="5"/>
                    <a:pt x="40" y="5"/>
                    <a:pt x="40" y="5"/>
                  </a:cubicBezTo>
                  <a:cubicBezTo>
                    <a:pt x="40" y="2"/>
                    <a:pt x="38" y="0"/>
                    <a:pt x="35" y="0"/>
                  </a:cubicBezTo>
                  <a:cubicBezTo>
                    <a:pt x="15" y="0"/>
                    <a:pt x="15" y="0"/>
                    <a:pt x="15" y="0"/>
                  </a:cubicBezTo>
                  <a:cubicBezTo>
                    <a:pt x="12" y="0"/>
                    <a:pt x="10" y="2"/>
                    <a:pt x="10" y="5"/>
                  </a:cubicBezTo>
                  <a:cubicBezTo>
                    <a:pt x="10" y="7"/>
                    <a:pt x="10" y="7"/>
                    <a:pt x="10" y="7"/>
                  </a:cubicBezTo>
                  <a:cubicBezTo>
                    <a:pt x="8" y="7"/>
                    <a:pt x="8" y="7"/>
                    <a:pt x="8" y="7"/>
                  </a:cubicBezTo>
                  <a:cubicBezTo>
                    <a:pt x="4" y="7"/>
                    <a:pt x="0" y="11"/>
                    <a:pt x="0" y="15"/>
                  </a:cubicBezTo>
                  <a:lnTo>
                    <a:pt x="0" y="23"/>
                  </a:lnTo>
                  <a:close/>
                  <a:moveTo>
                    <a:pt x="21" y="8"/>
                  </a:moveTo>
                  <a:cubicBezTo>
                    <a:pt x="21" y="6"/>
                    <a:pt x="23" y="4"/>
                    <a:pt x="25" y="4"/>
                  </a:cubicBezTo>
                  <a:cubicBezTo>
                    <a:pt x="27" y="4"/>
                    <a:pt x="29" y="6"/>
                    <a:pt x="29" y="8"/>
                  </a:cubicBezTo>
                  <a:cubicBezTo>
                    <a:pt x="29" y="10"/>
                    <a:pt x="27" y="11"/>
                    <a:pt x="25" y="11"/>
                  </a:cubicBezTo>
                  <a:cubicBezTo>
                    <a:pt x="23" y="11"/>
                    <a:pt x="21" y="10"/>
                    <a:pt x="21" y="8"/>
                  </a:cubicBezTo>
                  <a:close/>
                </a:path>
              </a:pathLst>
            </a:custGeom>
            <a:grp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163" name="Google Shape;2673;p58">
              <a:extLst>
                <a:ext uri="{FF2B5EF4-FFF2-40B4-BE49-F238E27FC236}">
                  <a16:creationId xmlns:a16="http://schemas.microsoft.com/office/drawing/2014/main" id="{7ABDC389-64C5-4FEC-B25A-9678BE49578A}"/>
                </a:ext>
              </a:extLst>
            </p:cNvPr>
            <p:cNvSpPr/>
            <p:nvPr/>
          </p:nvSpPr>
          <p:spPr>
            <a:xfrm>
              <a:off x="4502151" y="1933576"/>
              <a:ext cx="109538" cy="49213"/>
            </a:xfrm>
            <a:custGeom>
              <a:avLst/>
              <a:gdLst/>
              <a:ahLst/>
              <a:cxnLst/>
              <a:rect l="l" t="t" r="r" b="b"/>
              <a:pathLst>
                <a:path w="69" h="31" extrusionOk="0">
                  <a:moveTo>
                    <a:pt x="18" y="8"/>
                  </a:moveTo>
                  <a:lnTo>
                    <a:pt x="69" y="8"/>
                  </a:lnTo>
                  <a:lnTo>
                    <a:pt x="69" y="15"/>
                  </a:lnTo>
                  <a:lnTo>
                    <a:pt x="18" y="15"/>
                  </a:lnTo>
                  <a:lnTo>
                    <a:pt x="29" y="31"/>
                  </a:lnTo>
                  <a:lnTo>
                    <a:pt x="10" y="31"/>
                  </a:lnTo>
                  <a:lnTo>
                    <a:pt x="0" y="0"/>
                  </a:lnTo>
                  <a:lnTo>
                    <a:pt x="9" y="0"/>
                  </a:lnTo>
                  <a:lnTo>
                    <a:pt x="18" y="15"/>
                  </a:lnTo>
                  <a:lnTo>
                    <a:pt x="18" y="8"/>
                  </a:lnTo>
                  <a:close/>
                </a:path>
              </a:pathLst>
            </a:custGeom>
            <a:grp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164" name="Google Shape;2674;p58">
              <a:extLst>
                <a:ext uri="{FF2B5EF4-FFF2-40B4-BE49-F238E27FC236}">
                  <a16:creationId xmlns:a16="http://schemas.microsoft.com/office/drawing/2014/main" id="{95D59885-7809-4E4B-91BD-A9E1AF122F84}"/>
                </a:ext>
              </a:extLst>
            </p:cNvPr>
            <p:cNvSpPr/>
            <p:nvPr/>
          </p:nvSpPr>
          <p:spPr>
            <a:xfrm>
              <a:off x="4532313" y="1858964"/>
              <a:ext cx="80963" cy="7938"/>
            </a:xfrm>
            <a:prstGeom prst="rect">
              <a:avLst/>
            </a:prstGeom>
            <a:grp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165" name="Google Shape;2675;p58">
              <a:extLst>
                <a:ext uri="{FF2B5EF4-FFF2-40B4-BE49-F238E27FC236}">
                  <a16:creationId xmlns:a16="http://schemas.microsoft.com/office/drawing/2014/main" id="{3D62446C-B962-4376-9364-6AA6D31FE0CB}"/>
                </a:ext>
              </a:extLst>
            </p:cNvPr>
            <p:cNvSpPr/>
            <p:nvPr/>
          </p:nvSpPr>
          <p:spPr>
            <a:xfrm>
              <a:off x="4530726" y="1916114"/>
              <a:ext cx="80963" cy="11113"/>
            </a:xfrm>
            <a:prstGeom prst="rect">
              <a:avLst/>
            </a:prstGeom>
            <a:grp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166" name="Google Shape;2676;p58">
              <a:extLst>
                <a:ext uri="{FF2B5EF4-FFF2-40B4-BE49-F238E27FC236}">
                  <a16:creationId xmlns:a16="http://schemas.microsoft.com/office/drawing/2014/main" id="{7D237039-13E9-485E-8F20-CBDABB2C5403}"/>
                </a:ext>
              </a:extLst>
            </p:cNvPr>
            <p:cNvSpPr/>
            <p:nvPr/>
          </p:nvSpPr>
          <p:spPr>
            <a:xfrm>
              <a:off x="4532313" y="1885951"/>
              <a:ext cx="80963" cy="11113"/>
            </a:xfrm>
            <a:prstGeom prst="rect">
              <a:avLst/>
            </a:prstGeom>
            <a:grp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167" name="Google Shape;2677;p58">
              <a:extLst>
                <a:ext uri="{FF2B5EF4-FFF2-40B4-BE49-F238E27FC236}">
                  <a16:creationId xmlns:a16="http://schemas.microsoft.com/office/drawing/2014/main" id="{FF998AA8-0D99-4A01-90B0-EB8ED1967ECA}"/>
                </a:ext>
              </a:extLst>
            </p:cNvPr>
            <p:cNvSpPr/>
            <p:nvPr/>
          </p:nvSpPr>
          <p:spPr>
            <a:xfrm>
              <a:off x="4468813" y="1801814"/>
              <a:ext cx="39688" cy="174625"/>
            </a:xfrm>
            <a:custGeom>
              <a:avLst/>
              <a:gdLst/>
              <a:ahLst/>
              <a:cxnLst/>
              <a:rect l="l" t="t" r="r" b="b"/>
              <a:pathLst>
                <a:path w="19" h="82" extrusionOk="0">
                  <a:moveTo>
                    <a:pt x="19" y="13"/>
                  </a:moveTo>
                  <a:cubicBezTo>
                    <a:pt x="13" y="13"/>
                    <a:pt x="13" y="13"/>
                    <a:pt x="13" y="13"/>
                  </a:cubicBezTo>
                  <a:cubicBezTo>
                    <a:pt x="13" y="82"/>
                    <a:pt x="13" y="82"/>
                    <a:pt x="13" y="82"/>
                  </a:cubicBezTo>
                  <a:cubicBezTo>
                    <a:pt x="0" y="82"/>
                    <a:pt x="0" y="82"/>
                    <a:pt x="0" y="82"/>
                  </a:cubicBezTo>
                  <a:cubicBezTo>
                    <a:pt x="0" y="8"/>
                    <a:pt x="0" y="8"/>
                    <a:pt x="0" y="8"/>
                  </a:cubicBezTo>
                  <a:cubicBezTo>
                    <a:pt x="0" y="4"/>
                    <a:pt x="3" y="0"/>
                    <a:pt x="8" y="0"/>
                  </a:cubicBezTo>
                  <a:cubicBezTo>
                    <a:pt x="19" y="0"/>
                    <a:pt x="19" y="0"/>
                    <a:pt x="19" y="0"/>
                  </a:cubicBezTo>
                  <a:cubicBezTo>
                    <a:pt x="19" y="0"/>
                    <a:pt x="19" y="1"/>
                    <a:pt x="19" y="1"/>
                  </a:cubicBezTo>
                  <a:lnTo>
                    <a:pt x="19" y="13"/>
                  </a:lnTo>
                  <a:close/>
                </a:path>
              </a:pathLst>
            </a:custGeom>
            <a:grp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168" name="Google Shape;2678;p58">
              <a:extLst>
                <a:ext uri="{FF2B5EF4-FFF2-40B4-BE49-F238E27FC236}">
                  <a16:creationId xmlns:a16="http://schemas.microsoft.com/office/drawing/2014/main" id="{1376E9C2-FC12-4643-B539-CEB0E2BF8979}"/>
                </a:ext>
              </a:extLst>
            </p:cNvPr>
            <p:cNvSpPr/>
            <p:nvPr/>
          </p:nvSpPr>
          <p:spPr>
            <a:xfrm>
              <a:off x="4557713" y="1801814"/>
              <a:ext cx="115888" cy="244475"/>
            </a:xfrm>
            <a:custGeom>
              <a:avLst/>
              <a:gdLst/>
              <a:ahLst/>
              <a:cxnLst/>
              <a:rect l="l" t="t" r="r" b="b"/>
              <a:pathLst>
                <a:path w="54" h="115" extrusionOk="0">
                  <a:moveTo>
                    <a:pt x="41" y="13"/>
                  </a:moveTo>
                  <a:cubicBezTo>
                    <a:pt x="35" y="13"/>
                    <a:pt x="35" y="13"/>
                    <a:pt x="35" y="13"/>
                  </a:cubicBezTo>
                  <a:cubicBezTo>
                    <a:pt x="35" y="1"/>
                    <a:pt x="35" y="1"/>
                    <a:pt x="35" y="1"/>
                  </a:cubicBezTo>
                  <a:cubicBezTo>
                    <a:pt x="35" y="1"/>
                    <a:pt x="35" y="0"/>
                    <a:pt x="35" y="0"/>
                  </a:cubicBezTo>
                  <a:cubicBezTo>
                    <a:pt x="47" y="0"/>
                    <a:pt x="47" y="0"/>
                    <a:pt x="47" y="0"/>
                  </a:cubicBezTo>
                  <a:cubicBezTo>
                    <a:pt x="51" y="0"/>
                    <a:pt x="54" y="4"/>
                    <a:pt x="54" y="8"/>
                  </a:cubicBezTo>
                  <a:cubicBezTo>
                    <a:pt x="54" y="108"/>
                    <a:pt x="54" y="108"/>
                    <a:pt x="54" y="108"/>
                  </a:cubicBezTo>
                  <a:cubicBezTo>
                    <a:pt x="54" y="112"/>
                    <a:pt x="51" y="115"/>
                    <a:pt x="47" y="115"/>
                  </a:cubicBezTo>
                  <a:cubicBezTo>
                    <a:pt x="0" y="115"/>
                    <a:pt x="0" y="115"/>
                    <a:pt x="0" y="115"/>
                  </a:cubicBezTo>
                  <a:cubicBezTo>
                    <a:pt x="0" y="103"/>
                    <a:pt x="0" y="103"/>
                    <a:pt x="0" y="103"/>
                  </a:cubicBezTo>
                  <a:cubicBezTo>
                    <a:pt x="41" y="103"/>
                    <a:pt x="41" y="103"/>
                    <a:pt x="41" y="103"/>
                  </a:cubicBezTo>
                  <a:lnTo>
                    <a:pt x="41" y="13"/>
                  </a:lnTo>
                  <a:close/>
                </a:path>
              </a:pathLst>
            </a:custGeom>
            <a:grp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grpSp>
      <p:grpSp>
        <p:nvGrpSpPr>
          <p:cNvPr id="169" name="Google Shape;2621;p58">
            <a:extLst>
              <a:ext uri="{FF2B5EF4-FFF2-40B4-BE49-F238E27FC236}">
                <a16:creationId xmlns:a16="http://schemas.microsoft.com/office/drawing/2014/main" id="{CE228CF5-8F35-4FF5-A869-09DFB0B52427}"/>
              </a:ext>
            </a:extLst>
          </p:cNvPr>
          <p:cNvGrpSpPr/>
          <p:nvPr/>
        </p:nvGrpSpPr>
        <p:grpSpPr>
          <a:xfrm>
            <a:off x="8117319" y="1796192"/>
            <a:ext cx="982099" cy="653153"/>
            <a:chOff x="6238876" y="2390775"/>
            <a:chExt cx="576262" cy="419101"/>
          </a:xfrm>
          <a:solidFill>
            <a:schemeClr val="tx1">
              <a:lumMod val="50000"/>
              <a:lumOff val="50000"/>
            </a:schemeClr>
          </a:solidFill>
        </p:grpSpPr>
        <p:sp>
          <p:nvSpPr>
            <p:cNvPr id="170" name="Google Shape;2622;p58">
              <a:extLst>
                <a:ext uri="{FF2B5EF4-FFF2-40B4-BE49-F238E27FC236}">
                  <a16:creationId xmlns:a16="http://schemas.microsoft.com/office/drawing/2014/main" id="{F0EE232A-6B67-4AB4-8148-142627CBDC44}"/>
                </a:ext>
              </a:extLst>
            </p:cNvPr>
            <p:cNvSpPr/>
            <p:nvPr/>
          </p:nvSpPr>
          <p:spPr>
            <a:xfrm>
              <a:off x="6378576" y="2528888"/>
              <a:ext cx="179388" cy="17463"/>
            </a:xfrm>
            <a:prstGeom prst="rect">
              <a:avLst/>
            </a:prstGeom>
            <a:grp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171" name="Google Shape;2623;p58">
              <a:extLst>
                <a:ext uri="{FF2B5EF4-FFF2-40B4-BE49-F238E27FC236}">
                  <a16:creationId xmlns:a16="http://schemas.microsoft.com/office/drawing/2014/main" id="{1B5DF39A-7D85-4D41-8D8F-559A21BCA7E3}"/>
                </a:ext>
              </a:extLst>
            </p:cNvPr>
            <p:cNvSpPr/>
            <p:nvPr/>
          </p:nvSpPr>
          <p:spPr>
            <a:xfrm>
              <a:off x="6380163" y="2571750"/>
              <a:ext cx="179388" cy="15875"/>
            </a:xfrm>
            <a:prstGeom prst="rect">
              <a:avLst/>
            </a:prstGeom>
            <a:grp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172" name="Google Shape;2624;p58">
              <a:extLst>
                <a:ext uri="{FF2B5EF4-FFF2-40B4-BE49-F238E27FC236}">
                  <a16:creationId xmlns:a16="http://schemas.microsoft.com/office/drawing/2014/main" id="{8C1CB3A7-8AA7-43EF-932B-20E8BDB70074}"/>
                </a:ext>
              </a:extLst>
            </p:cNvPr>
            <p:cNvSpPr/>
            <p:nvPr/>
          </p:nvSpPr>
          <p:spPr>
            <a:xfrm>
              <a:off x="6342063" y="2484438"/>
              <a:ext cx="254000" cy="303213"/>
            </a:xfrm>
            <a:custGeom>
              <a:avLst/>
              <a:gdLst/>
              <a:ahLst/>
              <a:cxnLst/>
              <a:rect l="l" t="t" r="r" b="b"/>
              <a:pathLst>
                <a:path w="160" h="191" extrusionOk="0">
                  <a:moveTo>
                    <a:pt x="0" y="6"/>
                  </a:moveTo>
                  <a:lnTo>
                    <a:pt x="15" y="42"/>
                  </a:lnTo>
                  <a:lnTo>
                    <a:pt x="15" y="15"/>
                  </a:lnTo>
                  <a:lnTo>
                    <a:pt x="146" y="15"/>
                  </a:lnTo>
                  <a:lnTo>
                    <a:pt x="146" y="176"/>
                  </a:lnTo>
                  <a:lnTo>
                    <a:pt x="44" y="176"/>
                  </a:lnTo>
                  <a:lnTo>
                    <a:pt x="44" y="177"/>
                  </a:lnTo>
                  <a:lnTo>
                    <a:pt x="43" y="176"/>
                  </a:lnTo>
                  <a:lnTo>
                    <a:pt x="15" y="176"/>
                  </a:lnTo>
                  <a:lnTo>
                    <a:pt x="15" y="149"/>
                  </a:lnTo>
                  <a:lnTo>
                    <a:pt x="3" y="138"/>
                  </a:lnTo>
                  <a:lnTo>
                    <a:pt x="2" y="138"/>
                  </a:lnTo>
                  <a:lnTo>
                    <a:pt x="2" y="137"/>
                  </a:lnTo>
                  <a:lnTo>
                    <a:pt x="0" y="135"/>
                  </a:lnTo>
                  <a:lnTo>
                    <a:pt x="0" y="191"/>
                  </a:lnTo>
                  <a:lnTo>
                    <a:pt x="160" y="191"/>
                  </a:lnTo>
                  <a:lnTo>
                    <a:pt x="160" y="0"/>
                  </a:lnTo>
                  <a:lnTo>
                    <a:pt x="0" y="0"/>
                  </a:lnTo>
                  <a:lnTo>
                    <a:pt x="0" y="6"/>
                  </a:lnTo>
                  <a:close/>
                </a:path>
              </a:pathLst>
            </a:custGeom>
            <a:grp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173" name="Google Shape;2625;p58">
              <a:extLst>
                <a:ext uri="{FF2B5EF4-FFF2-40B4-BE49-F238E27FC236}">
                  <a16:creationId xmlns:a16="http://schemas.microsoft.com/office/drawing/2014/main" id="{54453A0D-A5E8-49F0-AB70-5B503454364C}"/>
                </a:ext>
              </a:extLst>
            </p:cNvPr>
            <p:cNvSpPr/>
            <p:nvPr/>
          </p:nvSpPr>
          <p:spPr>
            <a:xfrm>
              <a:off x="6389688" y="2608263"/>
              <a:ext cx="168275" cy="17463"/>
            </a:xfrm>
            <a:custGeom>
              <a:avLst/>
              <a:gdLst/>
              <a:ahLst/>
              <a:cxnLst/>
              <a:rect l="l" t="t" r="r" b="b"/>
              <a:pathLst>
                <a:path w="106" h="11" extrusionOk="0">
                  <a:moveTo>
                    <a:pt x="0" y="0"/>
                  </a:moveTo>
                  <a:lnTo>
                    <a:pt x="4" y="11"/>
                  </a:lnTo>
                  <a:lnTo>
                    <a:pt x="106" y="11"/>
                  </a:lnTo>
                  <a:lnTo>
                    <a:pt x="106" y="0"/>
                  </a:lnTo>
                  <a:lnTo>
                    <a:pt x="0" y="0"/>
                  </a:lnTo>
                  <a:close/>
                </a:path>
              </a:pathLst>
            </a:custGeom>
            <a:grp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174" name="Google Shape;2626;p58">
              <a:extLst>
                <a:ext uri="{FF2B5EF4-FFF2-40B4-BE49-F238E27FC236}">
                  <a16:creationId xmlns:a16="http://schemas.microsoft.com/office/drawing/2014/main" id="{CAE74F93-D2DE-44AB-9DB7-D7630215F9C5}"/>
                </a:ext>
              </a:extLst>
            </p:cNvPr>
            <p:cNvSpPr/>
            <p:nvPr/>
          </p:nvSpPr>
          <p:spPr>
            <a:xfrm>
              <a:off x="6405563" y="2651125"/>
              <a:ext cx="153988" cy="15875"/>
            </a:xfrm>
            <a:custGeom>
              <a:avLst/>
              <a:gdLst/>
              <a:ahLst/>
              <a:cxnLst/>
              <a:rect l="l" t="t" r="r" b="b"/>
              <a:pathLst>
                <a:path w="97" h="10" extrusionOk="0">
                  <a:moveTo>
                    <a:pt x="6" y="10"/>
                  </a:moveTo>
                  <a:lnTo>
                    <a:pt x="97" y="10"/>
                  </a:lnTo>
                  <a:lnTo>
                    <a:pt x="97" y="0"/>
                  </a:lnTo>
                  <a:lnTo>
                    <a:pt x="0" y="0"/>
                  </a:lnTo>
                  <a:lnTo>
                    <a:pt x="6" y="10"/>
                  </a:lnTo>
                  <a:close/>
                </a:path>
              </a:pathLst>
            </a:custGeom>
            <a:grp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175" name="Google Shape;2627;p58">
              <a:extLst>
                <a:ext uri="{FF2B5EF4-FFF2-40B4-BE49-F238E27FC236}">
                  <a16:creationId xmlns:a16="http://schemas.microsoft.com/office/drawing/2014/main" id="{A22E202D-A38C-46E6-8104-CCA7A5E35B21}"/>
                </a:ext>
              </a:extLst>
            </p:cNvPr>
            <p:cNvSpPr/>
            <p:nvPr/>
          </p:nvSpPr>
          <p:spPr>
            <a:xfrm>
              <a:off x="6415088" y="2682875"/>
              <a:ext cx="144463" cy="17463"/>
            </a:xfrm>
            <a:prstGeom prst="rect">
              <a:avLst/>
            </a:prstGeom>
            <a:grp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176" name="Google Shape;2628;p58">
              <a:extLst>
                <a:ext uri="{FF2B5EF4-FFF2-40B4-BE49-F238E27FC236}">
                  <a16:creationId xmlns:a16="http://schemas.microsoft.com/office/drawing/2014/main" id="{F71ABB09-32CF-41FF-B895-9F867ECE83C6}"/>
                </a:ext>
              </a:extLst>
            </p:cNvPr>
            <p:cNvSpPr/>
            <p:nvPr/>
          </p:nvSpPr>
          <p:spPr>
            <a:xfrm>
              <a:off x="6351588" y="2673350"/>
              <a:ext cx="55563" cy="76200"/>
            </a:xfrm>
            <a:custGeom>
              <a:avLst/>
              <a:gdLst/>
              <a:ahLst/>
              <a:cxnLst/>
              <a:rect l="l" t="t" r="r" b="b"/>
              <a:pathLst>
                <a:path w="35" h="48" extrusionOk="0">
                  <a:moveTo>
                    <a:pt x="34" y="48"/>
                  </a:moveTo>
                  <a:lnTo>
                    <a:pt x="35" y="0"/>
                  </a:lnTo>
                  <a:lnTo>
                    <a:pt x="0" y="15"/>
                  </a:lnTo>
                  <a:lnTo>
                    <a:pt x="34" y="48"/>
                  </a:lnTo>
                  <a:close/>
                </a:path>
              </a:pathLst>
            </a:custGeom>
            <a:grp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177" name="Google Shape;2629;p58">
              <a:extLst>
                <a:ext uri="{FF2B5EF4-FFF2-40B4-BE49-F238E27FC236}">
                  <a16:creationId xmlns:a16="http://schemas.microsoft.com/office/drawing/2014/main" id="{864C3425-673F-477E-AF61-376D8DBBD3C7}"/>
                </a:ext>
              </a:extLst>
            </p:cNvPr>
            <p:cNvSpPr/>
            <p:nvPr/>
          </p:nvSpPr>
          <p:spPr>
            <a:xfrm>
              <a:off x="6238876" y="2390775"/>
              <a:ext cx="71438" cy="68263"/>
            </a:xfrm>
            <a:custGeom>
              <a:avLst/>
              <a:gdLst/>
              <a:ahLst/>
              <a:cxnLst/>
              <a:rect l="l" t="t" r="r" b="b"/>
              <a:pathLst>
                <a:path w="141" h="133" extrusionOk="0">
                  <a:moveTo>
                    <a:pt x="120" y="35"/>
                  </a:moveTo>
                  <a:cubicBezTo>
                    <a:pt x="110" y="11"/>
                    <a:pt x="83" y="0"/>
                    <a:pt x="60" y="10"/>
                  </a:cubicBezTo>
                  <a:cubicBezTo>
                    <a:pt x="34" y="20"/>
                    <a:pt x="34" y="20"/>
                    <a:pt x="34" y="20"/>
                  </a:cubicBezTo>
                  <a:cubicBezTo>
                    <a:pt x="11" y="30"/>
                    <a:pt x="0" y="56"/>
                    <a:pt x="9" y="79"/>
                  </a:cubicBezTo>
                  <a:cubicBezTo>
                    <a:pt x="31" y="133"/>
                    <a:pt x="31" y="133"/>
                    <a:pt x="31" y="133"/>
                  </a:cubicBezTo>
                  <a:cubicBezTo>
                    <a:pt x="141" y="88"/>
                    <a:pt x="141" y="88"/>
                    <a:pt x="141" y="88"/>
                  </a:cubicBezTo>
                  <a:lnTo>
                    <a:pt x="120" y="35"/>
                  </a:lnTo>
                  <a:close/>
                </a:path>
              </a:pathLst>
            </a:custGeom>
            <a:grp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178" name="Google Shape;2630;p58">
              <a:extLst>
                <a:ext uri="{FF2B5EF4-FFF2-40B4-BE49-F238E27FC236}">
                  <a16:creationId xmlns:a16="http://schemas.microsoft.com/office/drawing/2014/main" id="{B5C5352A-BA11-4507-96D6-B681E66339B7}"/>
                </a:ext>
              </a:extLst>
            </p:cNvPr>
            <p:cNvSpPr/>
            <p:nvPr/>
          </p:nvSpPr>
          <p:spPr>
            <a:xfrm>
              <a:off x="6413501" y="2725738"/>
              <a:ext cx="147638" cy="15875"/>
            </a:xfrm>
            <a:prstGeom prst="rect">
              <a:avLst/>
            </a:prstGeom>
            <a:grp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179" name="Google Shape;2631;p58">
              <a:extLst>
                <a:ext uri="{FF2B5EF4-FFF2-40B4-BE49-F238E27FC236}">
                  <a16:creationId xmlns:a16="http://schemas.microsoft.com/office/drawing/2014/main" id="{652F725C-5A07-4B0C-894E-3E8B81B007E0}"/>
                </a:ext>
              </a:extLst>
            </p:cNvPr>
            <p:cNvSpPr/>
            <p:nvPr/>
          </p:nvSpPr>
          <p:spPr>
            <a:xfrm>
              <a:off x="6607176" y="2541588"/>
              <a:ext cx="141288" cy="71438"/>
            </a:xfrm>
            <a:custGeom>
              <a:avLst/>
              <a:gdLst/>
              <a:ahLst/>
              <a:cxnLst/>
              <a:rect l="l" t="t" r="r" b="b"/>
              <a:pathLst>
                <a:path w="89" h="45" extrusionOk="0">
                  <a:moveTo>
                    <a:pt x="0" y="11"/>
                  </a:moveTo>
                  <a:lnTo>
                    <a:pt x="84" y="45"/>
                  </a:lnTo>
                  <a:lnTo>
                    <a:pt x="85" y="45"/>
                  </a:lnTo>
                  <a:lnTo>
                    <a:pt x="89" y="36"/>
                  </a:lnTo>
                  <a:lnTo>
                    <a:pt x="88" y="35"/>
                  </a:lnTo>
                  <a:lnTo>
                    <a:pt x="0" y="0"/>
                  </a:lnTo>
                  <a:lnTo>
                    <a:pt x="0" y="11"/>
                  </a:lnTo>
                  <a:close/>
                </a:path>
              </a:pathLst>
            </a:custGeom>
            <a:grp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180" name="Google Shape;2632;p58">
              <a:extLst>
                <a:ext uri="{FF2B5EF4-FFF2-40B4-BE49-F238E27FC236}">
                  <a16:creationId xmlns:a16="http://schemas.microsoft.com/office/drawing/2014/main" id="{9366D643-4381-49BE-8945-47563E4EAF36}"/>
                </a:ext>
              </a:extLst>
            </p:cNvPr>
            <p:cNvSpPr/>
            <p:nvPr/>
          </p:nvSpPr>
          <p:spPr>
            <a:xfrm>
              <a:off x="6607176" y="2581275"/>
              <a:ext cx="127000" cy="66675"/>
            </a:xfrm>
            <a:custGeom>
              <a:avLst/>
              <a:gdLst/>
              <a:ahLst/>
              <a:cxnLst/>
              <a:rect l="l" t="t" r="r" b="b"/>
              <a:pathLst>
                <a:path w="80" h="42" extrusionOk="0">
                  <a:moveTo>
                    <a:pt x="0" y="11"/>
                  </a:moveTo>
                  <a:lnTo>
                    <a:pt x="76" y="42"/>
                  </a:lnTo>
                  <a:lnTo>
                    <a:pt x="80" y="32"/>
                  </a:lnTo>
                  <a:lnTo>
                    <a:pt x="0" y="0"/>
                  </a:lnTo>
                  <a:lnTo>
                    <a:pt x="0" y="11"/>
                  </a:lnTo>
                  <a:close/>
                </a:path>
              </a:pathLst>
            </a:custGeom>
            <a:grp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181" name="Google Shape;2633;p58">
              <a:extLst>
                <a:ext uri="{FF2B5EF4-FFF2-40B4-BE49-F238E27FC236}">
                  <a16:creationId xmlns:a16="http://schemas.microsoft.com/office/drawing/2014/main" id="{21B949F5-EB85-48CF-BEF9-768A61938679}"/>
                </a:ext>
              </a:extLst>
            </p:cNvPr>
            <p:cNvSpPr/>
            <p:nvPr/>
          </p:nvSpPr>
          <p:spPr>
            <a:xfrm>
              <a:off x="6607176" y="2497138"/>
              <a:ext cx="157163" cy="77788"/>
            </a:xfrm>
            <a:custGeom>
              <a:avLst/>
              <a:gdLst/>
              <a:ahLst/>
              <a:cxnLst/>
              <a:rect l="l" t="t" r="r" b="b"/>
              <a:pathLst>
                <a:path w="99" h="49" extrusionOk="0">
                  <a:moveTo>
                    <a:pt x="95" y="49"/>
                  </a:moveTo>
                  <a:lnTo>
                    <a:pt x="99" y="40"/>
                  </a:lnTo>
                  <a:lnTo>
                    <a:pt x="98" y="40"/>
                  </a:lnTo>
                  <a:lnTo>
                    <a:pt x="0" y="0"/>
                  </a:lnTo>
                  <a:lnTo>
                    <a:pt x="0" y="11"/>
                  </a:lnTo>
                  <a:lnTo>
                    <a:pt x="94" y="49"/>
                  </a:lnTo>
                  <a:lnTo>
                    <a:pt x="95" y="49"/>
                  </a:lnTo>
                  <a:close/>
                </a:path>
              </a:pathLst>
            </a:custGeom>
            <a:grp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182" name="Google Shape;2634;p58">
              <a:extLst>
                <a:ext uri="{FF2B5EF4-FFF2-40B4-BE49-F238E27FC236}">
                  <a16:creationId xmlns:a16="http://schemas.microsoft.com/office/drawing/2014/main" id="{AA7E154F-47DB-4D31-92FF-711E8BBD0C87}"/>
                </a:ext>
              </a:extLst>
            </p:cNvPr>
            <p:cNvSpPr/>
            <p:nvPr/>
          </p:nvSpPr>
          <p:spPr>
            <a:xfrm>
              <a:off x="6607176" y="2625725"/>
              <a:ext cx="112713" cy="60325"/>
            </a:xfrm>
            <a:custGeom>
              <a:avLst/>
              <a:gdLst/>
              <a:ahLst/>
              <a:cxnLst/>
              <a:rect l="l" t="t" r="r" b="b"/>
              <a:pathLst>
                <a:path w="71" h="38" extrusionOk="0">
                  <a:moveTo>
                    <a:pt x="0" y="11"/>
                  </a:moveTo>
                  <a:lnTo>
                    <a:pt x="68" y="38"/>
                  </a:lnTo>
                  <a:lnTo>
                    <a:pt x="71" y="29"/>
                  </a:lnTo>
                  <a:lnTo>
                    <a:pt x="0" y="0"/>
                  </a:lnTo>
                  <a:lnTo>
                    <a:pt x="0" y="11"/>
                  </a:lnTo>
                  <a:close/>
                </a:path>
              </a:pathLst>
            </a:custGeom>
            <a:grp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183" name="Google Shape;2635;p58">
              <a:extLst>
                <a:ext uri="{FF2B5EF4-FFF2-40B4-BE49-F238E27FC236}">
                  <a16:creationId xmlns:a16="http://schemas.microsoft.com/office/drawing/2014/main" id="{ECD8B889-15D1-4A8C-8FEA-76F2976C26EF}"/>
                </a:ext>
              </a:extLst>
            </p:cNvPr>
            <p:cNvSpPr/>
            <p:nvPr/>
          </p:nvSpPr>
          <p:spPr>
            <a:xfrm>
              <a:off x="6607176" y="2705100"/>
              <a:ext cx="85725" cy="49213"/>
            </a:xfrm>
            <a:custGeom>
              <a:avLst/>
              <a:gdLst/>
              <a:ahLst/>
              <a:cxnLst/>
              <a:rect l="l" t="t" r="r" b="b"/>
              <a:pathLst>
                <a:path w="54" h="31" extrusionOk="0">
                  <a:moveTo>
                    <a:pt x="0" y="10"/>
                  </a:moveTo>
                  <a:lnTo>
                    <a:pt x="51" y="31"/>
                  </a:lnTo>
                  <a:lnTo>
                    <a:pt x="54" y="22"/>
                  </a:lnTo>
                  <a:lnTo>
                    <a:pt x="0" y="0"/>
                  </a:lnTo>
                  <a:lnTo>
                    <a:pt x="0" y="10"/>
                  </a:lnTo>
                  <a:close/>
                </a:path>
              </a:pathLst>
            </a:custGeom>
            <a:grp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184" name="Google Shape;2636;p58">
              <a:extLst>
                <a:ext uri="{FF2B5EF4-FFF2-40B4-BE49-F238E27FC236}">
                  <a16:creationId xmlns:a16="http://schemas.microsoft.com/office/drawing/2014/main" id="{9FB9C1EC-3F4A-4789-9020-5421BA62B7D2}"/>
                </a:ext>
              </a:extLst>
            </p:cNvPr>
            <p:cNvSpPr/>
            <p:nvPr/>
          </p:nvSpPr>
          <p:spPr>
            <a:xfrm>
              <a:off x="6607176" y="2660650"/>
              <a:ext cx="100013" cy="55563"/>
            </a:xfrm>
            <a:custGeom>
              <a:avLst/>
              <a:gdLst/>
              <a:ahLst/>
              <a:cxnLst/>
              <a:rect l="l" t="t" r="r" b="b"/>
              <a:pathLst>
                <a:path w="63" h="35" extrusionOk="0">
                  <a:moveTo>
                    <a:pt x="63" y="25"/>
                  </a:moveTo>
                  <a:lnTo>
                    <a:pt x="0" y="0"/>
                  </a:lnTo>
                  <a:lnTo>
                    <a:pt x="0" y="11"/>
                  </a:lnTo>
                  <a:lnTo>
                    <a:pt x="59" y="35"/>
                  </a:lnTo>
                  <a:lnTo>
                    <a:pt x="63" y="25"/>
                  </a:lnTo>
                  <a:close/>
                </a:path>
              </a:pathLst>
            </a:custGeom>
            <a:grp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185" name="Google Shape;2637;p58">
              <a:extLst>
                <a:ext uri="{FF2B5EF4-FFF2-40B4-BE49-F238E27FC236}">
                  <a16:creationId xmlns:a16="http://schemas.microsoft.com/office/drawing/2014/main" id="{CB5D362A-5FF6-46F6-BAFB-4B2192858D95}"/>
                </a:ext>
              </a:extLst>
            </p:cNvPr>
            <p:cNvSpPr/>
            <p:nvPr/>
          </p:nvSpPr>
          <p:spPr>
            <a:xfrm>
              <a:off x="6567488" y="2439988"/>
              <a:ext cx="247650" cy="369888"/>
            </a:xfrm>
            <a:custGeom>
              <a:avLst/>
              <a:gdLst/>
              <a:ahLst/>
              <a:cxnLst/>
              <a:rect l="l" t="t" r="r" b="b"/>
              <a:pathLst>
                <a:path w="156" h="233" extrusionOk="0">
                  <a:moveTo>
                    <a:pt x="155" y="59"/>
                  </a:moveTo>
                  <a:lnTo>
                    <a:pt x="10" y="0"/>
                  </a:lnTo>
                  <a:lnTo>
                    <a:pt x="9" y="0"/>
                  </a:lnTo>
                  <a:lnTo>
                    <a:pt x="0" y="22"/>
                  </a:lnTo>
                  <a:lnTo>
                    <a:pt x="17" y="22"/>
                  </a:lnTo>
                  <a:lnTo>
                    <a:pt x="18" y="19"/>
                  </a:lnTo>
                  <a:lnTo>
                    <a:pt x="136" y="67"/>
                  </a:lnTo>
                  <a:lnTo>
                    <a:pt x="76" y="214"/>
                  </a:lnTo>
                  <a:lnTo>
                    <a:pt x="25" y="193"/>
                  </a:lnTo>
                  <a:lnTo>
                    <a:pt x="25" y="208"/>
                  </a:lnTo>
                  <a:lnTo>
                    <a:pt x="84" y="233"/>
                  </a:lnTo>
                  <a:lnTo>
                    <a:pt x="85" y="233"/>
                  </a:lnTo>
                  <a:lnTo>
                    <a:pt x="156" y="59"/>
                  </a:lnTo>
                  <a:lnTo>
                    <a:pt x="155" y="59"/>
                  </a:lnTo>
                  <a:close/>
                </a:path>
              </a:pathLst>
            </a:custGeom>
            <a:grp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186" name="Google Shape;2638;p58">
              <a:extLst>
                <a:ext uri="{FF2B5EF4-FFF2-40B4-BE49-F238E27FC236}">
                  <a16:creationId xmlns:a16="http://schemas.microsoft.com/office/drawing/2014/main" id="{02CA4567-924F-4132-B039-5A7D44F32920}"/>
                </a:ext>
              </a:extLst>
            </p:cNvPr>
            <p:cNvSpPr/>
            <p:nvPr/>
          </p:nvSpPr>
          <p:spPr>
            <a:xfrm>
              <a:off x="6256338" y="2441575"/>
              <a:ext cx="149225" cy="250825"/>
            </a:xfrm>
            <a:custGeom>
              <a:avLst/>
              <a:gdLst/>
              <a:ahLst/>
              <a:cxnLst/>
              <a:rect l="l" t="t" r="r" b="b"/>
              <a:pathLst>
                <a:path w="292" h="491" extrusionOk="0">
                  <a:moveTo>
                    <a:pt x="292" y="447"/>
                  </a:moveTo>
                  <a:cubicBezTo>
                    <a:pt x="110" y="0"/>
                    <a:pt x="110" y="0"/>
                    <a:pt x="110" y="0"/>
                  </a:cubicBezTo>
                  <a:cubicBezTo>
                    <a:pt x="0" y="45"/>
                    <a:pt x="0" y="45"/>
                    <a:pt x="0" y="45"/>
                  </a:cubicBezTo>
                  <a:cubicBezTo>
                    <a:pt x="182" y="491"/>
                    <a:pt x="182" y="491"/>
                    <a:pt x="182" y="491"/>
                  </a:cubicBezTo>
                  <a:lnTo>
                    <a:pt x="292" y="447"/>
                  </a:lnTo>
                  <a:close/>
                  <a:moveTo>
                    <a:pt x="99" y="19"/>
                  </a:moveTo>
                  <a:cubicBezTo>
                    <a:pt x="220" y="315"/>
                    <a:pt x="220" y="315"/>
                    <a:pt x="220" y="315"/>
                  </a:cubicBezTo>
                  <a:cubicBezTo>
                    <a:pt x="224" y="325"/>
                    <a:pt x="222" y="335"/>
                    <a:pt x="215" y="338"/>
                  </a:cubicBezTo>
                  <a:cubicBezTo>
                    <a:pt x="208" y="340"/>
                    <a:pt x="199" y="335"/>
                    <a:pt x="195" y="325"/>
                  </a:cubicBezTo>
                  <a:cubicBezTo>
                    <a:pt x="75" y="29"/>
                    <a:pt x="75" y="29"/>
                    <a:pt x="75" y="29"/>
                  </a:cubicBezTo>
                  <a:lnTo>
                    <a:pt x="99" y="19"/>
                  </a:lnTo>
                  <a:close/>
                  <a:moveTo>
                    <a:pt x="165" y="358"/>
                  </a:moveTo>
                  <a:cubicBezTo>
                    <a:pt x="159" y="361"/>
                    <a:pt x="150" y="355"/>
                    <a:pt x="146" y="345"/>
                  </a:cubicBezTo>
                  <a:cubicBezTo>
                    <a:pt x="25" y="49"/>
                    <a:pt x="25" y="49"/>
                    <a:pt x="25" y="49"/>
                  </a:cubicBezTo>
                  <a:cubicBezTo>
                    <a:pt x="50" y="39"/>
                    <a:pt x="50" y="39"/>
                    <a:pt x="50" y="39"/>
                  </a:cubicBezTo>
                  <a:cubicBezTo>
                    <a:pt x="170" y="335"/>
                    <a:pt x="170" y="335"/>
                    <a:pt x="170" y="335"/>
                  </a:cubicBezTo>
                  <a:cubicBezTo>
                    <a:pt x="174" y="345"/>
                    <a:pt x="172" y="355"/>
                    <a:pt x="165" y="358"/>
                  </a:cubicBezTo>
                  <a:close/>
                </a:path>
              </a:pathLst>
            </a:custGeom>
            <a:grp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grpSp>
      <p:sp>
        <p:nvSpPr>
          <p:cNvPr id="187" name="Google Shape;5439;p109">
            <a:extLst>
              <a:ext uri="{FF2B5EF4-FFF2-40B4-BE49-F238E27FC236}">
                <a16:creationId xmlns:a16="http://schemas.microsoft.com/office/drawing/2014/main" id="{45A3FC0D-7582-4F91-8007-DF7C3A942B7F}"/>
              </a:ext>
            </a:extLst>
          </p:cNvPr>
          <p:cNvSpPr/>
          <p:nvPr/>
        </p:nvSpPr>
        <p:spPr>
          <a:xfrm>
            <a:off x="3381681" y="1779671"/>
            <a:ext cx="696928" cy="617795"/>
          </a:xfrm>
          <a:custGeom>
            <a:avLst/>
            <a:gdLst/>
            <a:ahLst/>
            <a:cxnLst/>
            <a:rect l="l" t="t" r="r" b="b"/>
            <a:pathLst>
              <a:path w="55" h="64" extrusionOk="0">
                <a:moveTo>
                  <a:pt x="55" y="19"/>
                </a:moveTo>
                <a:cubicBezTo>
                  <a:pt x="55" y="60"/>
                  <a:pt x="55" y="60"/>
                  <a:pt x="55" y="60"/>
                </a:cubicBezTo>
                <a:cubicBezTo>
                  <a:pt x="55" y="62"/>
                  <a:pt x="53" y="64"/>
                  <a:pt x="51" y="64"/>
                </a:cubicBezTo>
                <a:cubicBezTo>
                  <a:pt x="3" y="64"/>
                  <a:pt x="3" y="64"/>
                  <a:pt x="3" y="64"/>
                </a:cubicBezTo>
                <a:cubicBezTo>
                  <a:pt x="1" y="64"/>
                  <a:pt x="0" y="62"/>
                  <a:pt x="0" y="60"/>
                </a:cubicBezTo>
                <a:cubicBezTo>
                  <a:pt x="0" y="3"/>
                  <a:pt x="0" y="3"/>
                  <a:pt x="0" y="3"/>
                </a:cubicBezTo>
                <a:cubicBezTo>
                  <a:pt x="0" y="1"/>
                  <a:pt x="1" y="0"/>
                  <a:pt x="3" y="0"/>
                </a:cubicBezTo>
                <a:cubicBezTo>
                  <a:pt x="35" y="0"/>
                  <a:pt x="35" y="0"/>
                  <a:pt x="35" y="0"/>
                </a:cubicBezTo>
                <a:cubicBezTo>
                  <a:pt x="37" y="0"/>
                  <a:pt x="40" y="1"/>
                  <a:pt x="41" y="2"/>
                </a:cubicBezTo>
                <a:cubicBezTo>
                  <a:pt x="52" y="13"/>
                  <a:pt x="52" y="13"/>
                  <a:pt x="52" y="13"/>
                </a:cubicBezTo>
                <a:cubicBezTo>
                  <a:pt x="53" y="14"/>
                  <a:pt x="55" y="17"/>
                  <a:pt x="55" y="19"/>
                </a:cubicBezTo>
                <a:close/>
                <a:moveTo>
                  <a:pt x="50" y="22"/>
                </a:moveTo>
                <a:cubicBezTo>
                  <a:pt x="35" y="22"/>
                  <a:pt x="35" y="22"/>
                  <a:pt x="35" y="22"/>
                </a:cubicBezTo>
                <a:cubicBezTo>
                  <a:pt x="33" y="22"/>
                  <a:pt x="32" y="21"/>
                  <a:pt x="32" y="19"/>
                </a:cubicBezTo>
                <a:cubicBezTo>
                  <a:pt x="32" y="4"/>
                  <a:pt x="32" y="4"/>
                  <a:pt x="32" y="4"/>
                </a:cubicBezTo>
                <a:cubicBezTo>
                  <a:pt x="4" y="4"/>
                  <a:pt x="4" y="4"/>
                  <a:pt x="4" y="4"/>
                </a:cubicBezTo>
                <a:cubicBezTo>
                  <a:pt x="4" y="59"/>
                  <a:pt x="4" y="59"/>
                  <a:pt x="4" y="59"/>
                </a:cubicBezTo>
                <a:cubicBezTo>
                  <a:pt x="50" y="59"/>
                  <a:pt x="50" y="59"/>
                  <a:pt x="50" y="59"/>
                </a:cubicBezTo>
                <a:lnTo>
                  <a:pt x="50" y="22"/>
                </a:lnTo>
                <a:close/>
                <a:moveTo>
                  <a:pt x="15" y="27"/>
                </a:moveTo>
                <a:cubicBezTo>
                  <a:pt x="40" y="27"/>
                  <a:pt x="40" y="27"/>
                  <a:pt x="40" y="27"/>
                </a:cubicBezTo>
                <a:cubicBezTo>
                  <a:pt x="40" y="27"/>
                  <a:pt x="41" y="27"/>
                  <a:pt x="41" y="28"/>
                </a:cubicBezTo>
                <a:cubicBezTo>
                  <a:pt x="41" y="30"/>
                  <a:pt x="41" y="30"/>
                  <a:pt x="41" y="30"/>
                </a:cubicBezTo>
                <a:cubicBezTo>
                  <a:pt x="41" y="31"/>
                  <a:pt x="40" y="32"/>
                  <a:pt x="40" y="32"/>
                </a:cubicBezTo>
                <a:cubicBezTo>
                  <a:pt x="15" y="32"/>
                  <a:pt x="15" y="32"/>
                  <a:pt x="15" y="32"/>
                </a:cubicBezTo>
                <a:cubicBezTo>
                  <a:pt x="14" y="32"/>
                  <a:pt x="13" y="31"/>
                  <a:pt x="13" y="30"/>
                </a:cubicBezTo>
                <a:cubicBezTo>
                  <a:pt x="13" y="28"/>
                  <a:pt x="13" y="28"/>
                  <a:pt x="13" y="28"/>
                </a:cubicBezTo>
                <a:cubicBezTo>
                  <a:pt x="13" y="27"/>
                  <a:pt x="14" y="27"/>
                  <a:pt x="15" y="27"/>
                </a:cubicBezTo>
                <a:close/>
                <a:moveTo>
                  <a:pt x="41" y="37"/>
                </a:moveTo>
                <a:cubicBezTo>
                  <a:pt x="41" y="40"/>
                  <a:pt x="41" y="40"/>
                  <a:pt x="41" y="40"/>
                </a:cubicBezTo>
                <a:cubicBezTo>
                  <a:pt x="41" y="40"/>
                  <a:pt x="40" y="41"/>
                  <a:pt x="40" y="41"/>
                </a:cubicBezTo>
                <a:cubicBezTo>
                  <a:pt x="15" y="41"/>
                  <a:pt x="15" y="41"/>
                  <a:pt x="15" y="41"/>
                </a:cubicBezTo>
                <a:cubicBezTo>
                  <a:pt x="14" y="41"/>
                  <a:pt x="13" y="40"/>
                  <a:pt x="13" y="40"/>
                </a:cubicBezTo>
                <a:cubicBezTo>
                  <a:pt x="13" y="37"/>
                  <a:pt x="13" y="37"/>
                  <a:pt x="13" y="37"/>
                </a:cubicBezTo>
                <a:cubicBezTo>
                  <a:pt x="13" y="37"/>
                  <a:pt x="14" y="36"/>
                  <a:pt x="15" y="36"/>
                </a:cubicBezTo>
                <a:cubicBezTo>
                  <a:pt x="40" y="36"/>
                  <a:pt x="40" y="36"/>
                  <a:pt x="40" y="36"/>
                </a:cubicBezTo>
                <a:cubicBezTo>
                  <a:pt x="40" y="36"/>
                  <a:pt x="41" y="37"/>
                  <a:pt x="41" y="37"/>
                </a:cubicBezTo>
                <a:close/>
                <a:moveTo>
                  <a:pt x="41" y="46"/>
                </a:moveTo>
                <a:cubicBezTo>
                  <a:pt x="41" y="49"/>
                  <a:pt x="41" y="49"/>
                  <a:pt x="41" y="49"/>
                </a:cubicBezTo>
                <a:cubicBezTo>
                  <a:pt x="41" y="49"/>
                  <a:pt x="40" y="50"/>
                  <a:pt x="40" y="50"/>
                </a:cubicBezTo>
                <a:cubicBezTo>
                  <a:pt x="15" y="50"/>
                  <a:pt x="15" y="50"/>
                  <a:pt x="15" y="50"/>
                </a:cubicBezTo>
                <a:cubicBezTo>
                  <a:pt x="14" y="50"/>
                  <a:pt x="13" y="49"/>
                  <a:pt x="13" y="49"/>
                </a:cubicBezTo>
                <a:cubicBezTo>
                  <a:pt x="13" y="46"/>
                  <a:pt x="13" y="46"/>
                  <a:pt x="13" y="46"/>
                </a:cubicBezTo>
                <a:cubicBezTo>
                  <a:pt x="13" y="46"/>
                  <a:pt x="14" y="45"/>
                  <a:pt x="15" y="45"/>
                </a:cubicBezTo>
                <a:cubicBezTo>
                  <a:pt x="40" y="45"/>
                  <a:pt x="40" y="45"/>
                  <a:pt x="40" y="45"/>
                </a:cubicBezTo>
                <a:cubicBezTo>
                  <a:pt x="40" y="45"/>
                  <a:pt x="41" y="46"/>
                  <a:pt x="41" y="46"/>
                </a:cubicBezTo>
                <a:close/>
                <a:moveTo>
                  <a:pt x="36" y="18"/>
                </a:moveTo>
                <a:cubicBezTo>
                  <a:pt x="50" y="18"/>
                  <a:pt x="50" y="18"/>
                  <a:pt x="50" y="18"/>
                </a:cubicBezTo>
                <a:cubicBezTo>
                  <a:pt x="50" y="17"/>
                  <a:pt x="49" y="17"/>
                  <a:pt x="49" y="16"/>
                </a:cubicBezTo>
                <a:cubicBezTo>
                  <a:pt x="38" y="5"/>
                  <a:pt x="38" y="5"/>
                  <a:pt x="38" y="5"/>
                </a:cubicBezTo>
                <a:cubicBezTo>
                  <a:pt x="38" y="5"/>
                  <a:pt x="37" y="5"/>
                  <a:pt x="36" y="4"/>
                </a:cubicBezTo>
                <a:lnTo>
                  <a:pt x="36" y="18"/>
                </a:lnTo>
                <a:close/>
              </a:path>
            </a:pathLst>
          </a:custGeom>
          <a:solidFill>
            <a:schemeClr val="tx1">
              <a:lumMod val="50000"/>
              <a:lumOff val="50000"/>
            </a:schemeClr>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203" name="Google Shape;2236;p50">
            <a:extLst>
              <a:ext uri="{FF2B5EF4-FFF2-40B4-BE49-F238E27FC236}">
                <a16:creationId xmlns:a16="http://schemas.microsoft.com/office/drawing/2014/main" id="{148E1078-1C6A-4737-945C-735D5E4EE9D6}"/>
              </a:ext>
            </a:extLst>
          </p:cNvPr>
          <p:cNvSpPr txBox="1"/>
          <p:nvPr/>
        </p:nvSpPr>
        <p:spPr>
          <a:xfrm>
            <a:off x="26013" y="3244086"/>
            <a:ext cx="2470410" cy="2995757"/>
          </a:xfrm>
          <a:prstGeom prst="rect">
            <a:avLst/>
          </a:prstGeom>
          <a:noFill/>
          <a:ln>
            <a:noFill/>
          </a:ln>
        </p:spPr>
        <p:txBody>
          <a:bodyPr spcFirstLastPara="1" wrap="square" lIns="0" tIns="0" rIns="0" bIns="0" anchor="t" anchorCtr="0">
            <a:spAutoFit/>
          </a:bodyPr>
          <a:lstStyle/>
          <a:p>
            <a:pPr algn="ctr"/>
            <a:r>
              <a:rPr lang="en-US" sz="1867" b="1" dirty="0">
                <a:solidFill>
                  <a:schemeClr val="accent1">
                    <a:lumMod val="60000"/>
                    <a:lumOff val="40000"/>
                  </a:schemeClr>
                </a:solidFill>
                <a:latin typeface="Roboto Condensed"/>
                <a:ea typeface="Roboto Condensed"/>
                <a:sym typeface="Roboto Condensed"/>
              </a:rPr>
              <a:t>DECRETO 3041                             (19/12/1966)</a:t>
            </a:r>
            <a:r>
              <a:rPr lang="es-ES" sz="2133" b="1" dirty="0">
                <a:solidFill>
                  <a:schemeClr val="accent1">
                    <a:lumMod val="60000"/>
                    <a:lumOff val="40000"/>
                  </a:schemeClr>
                </a:solidFill>
                <a:latin typeface="Roboto Condensed"/>
                <a:ea typeface="Roboto Condensed"/>
              </a:rPr>
              <a:t>                                        </a:t>
            </a:r>
          </a:p>
          <a:p>
            <a:pPr algn="ctr"/>
            <a:r>
              <a:rPr lang="es-ES" sz="1867" b="1" dirty="0">
                <a:solidFill>
                  <a:schemeClr val="accent1">
                    <a:lumMod val="20000"/>
                    <a:lumOff val="80000"/>
                  </a:schemeClr>
                </a:solidFill>
                <a:latin typeface="Roboto Condensed"/>
                <a:ea typeface="Roboto Condensed"/>
              </a:rPr>
              <a:t>Edad Pensión Vejez</a:t>
            </a:r>
            <a:r>
              <a:rPr lang="es-ES" sz="2133" dirty="0">
                <a:solidFill>
                  <a:schemeClr val="accent1">
                    <a:lumMod val="20000"/>
                    <a:lumOff val="80000"/>
                  </a:schemeClr>
                </a:solidFill>
                <a:latin typeface="Roboto Condensed"/>
                <a:ea typeface="Roboto Condensed"/>
              </a:rPr>
              <a:t>:                </a:t>
            </a:r>
            <a:r>
              <a:rPr lang="es-ES" sz="1600" dirty="0">
                <a:solidFill>
                  <a:schemeClr val="accent1">
                    <a:lumMod val="20000"/>
                    <a:lumOff val="80000"/>
                  </a:schemeClr>
                </a:solidFill>
                <a:latin typeface="Roboto Condensed"/>
                <a:ea typeface="Roboto Condensed"/>
              </a:rPr>
              <a:t>M 55- H 60                             500 Sem últimos 20 a</a:t>
            </a:r>
            <a:r>
              <a:rPr lang="es-CO" sz="1600" dirty="0">
                <a:solidFill>
                  <a:schemeClr val="accent1">
                    <a:lumMod val="20000"/>
                    <a:lumOff val="80000"/>
                  </a:schemeClr>
                </a:solidFill>
                <a:latin typeface="Roboto Condensed"/>
                <a:ea typeface="Roboto Condensed"/>
              </a:rPr>
              <a:t>ños 1.000 Sem en cualquier tiempo</a:t>
            </a:r>
          </a:p>
          <a:p>
            <a:pPr algn="ctr"/>
            <a:r>
              <a:rPr lang="es-ES" sz="1867" b="1" dirty="0">
                <a:solidFill>
                  <a:schemeClr val="accent1">
                    <a:lumMod val="20000"/>
                    <a:lumOff val="80000"/>
                  </a:schemeClr>
                </a:solidFill>
                <a:latin typeface="Roboto Condensed"/>
                <a:ea typeface="Roboto Condensed"/>
              </a:rPr>
              <a:t>Pensión de Invalidez:</a:t>
            </a:r>
          </a:p>
          <a:p>
            <a:pPr algn="ctr"/>
            <a:r>
              <a:rPr lang="es-ES" sz="1600" dirty="0">
                <a:solidFill>
                  <a:schemeClr val="accent1">
                    <a:lumMod val="20000"/>
                    <a:lumOff val="80000"/>
                  </a:schemeClr>
                </a:solidFill>
                <a:latin typeface="Roboto Condensed"/>
                <a:ea typeface="Roboto Condensed"/>
              </a:rPr>
              <a:t>150 Sem últimos 6 años</a:t>
            </a:r>
            <a:r>
              <a:rPr lang="es-ES" sz="1600" dirty="0">
                <a:solidFill>
                  <a:srgbClr val="717171"/>
                </a:solidFill>
                <a:latin typeface="Roboto Condensed"/>
                <a:ea typeface="Roboto Condensed"/>
              </a:rPr>
              <a:t>.</a:t>
            </a:r>
          </a:p>
          <a:p>
            <a:pPr algn="ctr"/>
            <a:endParaRPr lang="es-CO" sz="1867" dirty="0">
              <a:solidFill>
                <a:srgbClr val="717171"/>
              </a:solidFill>
              <a:latin typeface="Roboto Condensed"/>
              <a:ea typeface="Roboto Condensed"/>
            </a:endParaRPr>
          </a:p>
          <a:p>
            <a:pPr algn="ctr"/>
            <a:endParaRPr sz="1600" dirty="0"/>
          </a:p>
        </p:txBody>
      </p:sp>
      <p:sp>
        <p:nvSpPr>
          <p:cNvPr id="205" name="Google Shape;2236;p50">
            <a:extLst>
              <a:ext uri="{FF2B5EF4-FFF2-40B4-BE49-F238E27FC236}">
                <a16:creationId xmlns:a16="http://schemas.microsoft.com/office/drawing/2014/main" id="{6BBF7055-7E19-4DBA-A3DC-3A51D2148674}"/>
              </a:ext>
            </a:extLst>
          </p:cNvPr>
          <p:cNvSpPr txBox="1"/>
          <p:nvPr/>
        </p:nvSpPr>
        <p:spPr>
          <a:xfrm>
            <a:off x="4879064" y="3236400"/>
            <a:ext cx="2419250" cy="3447290"/>
          </a:xfrm>
          <a:prstGeom prst="rect">
            <a:avLst/>
          </a:prstGeom>
          <a:noFill/>
          <a:ln>
            <a:noFill/>
          </a:ln>
        </p:spPr>
        <p:txBody>
          <a:bodyPr spcFirstLastPara="1" wrap="square" lIns="0" tIns="0" rIns="0" bIns="0" anchor="t" anchorCtr="0">
            <a:spAutoFit/>
          </a:bodyPr>
          <a:lstStyle/>
          <a:p>
            <a:pPr algn="ctr"/>
            <a:r>
              <a:rPr lang="es-CO" sz="1867" b="1" dirty="0">
                <a:solidFill>
                  <a:schemeClr val="accent3">
                    <a:lumMod val="60000"/>
                    <a:lumOff val="40000"/>
                  </a:schemeClr>
                </a:solidFill>
                <a:latin typeface="Roboto Condensed"/>
                <a:ea typeface="Roboto Condensed"/>
                <a:sym typeface="Roboto Condensed"/>
              </a:rPr>
              <a:t>LEY 100                </a:t>
            </a:r>
            <a:r>
              <a:rPr lang="en-US" sz="1867" b="1" dirty="0">
                <a:solidFill>
                  <a:schemeClr val="accent3">
                    <a:lumMod val="60000"/>
                    <a:lumOff val="40000"/>
                  </a:schemeClr>
                </a:solidFill>
                <a:latin typeface="Roboto Condensed"/>
                <a:ea typeface="Roboto Condensed"/>
                <a:sym typeface="Roboto Condensed"/>
              </a:rPr>
              <a:t>(23/12/1993)</a:t>
            </a:r>
            <a:endParaRPr lang="es-ES" sz="2133" b="1" dirty="0">
              <a:solidFill>
                <a:schemeClr val="accent3">
                  <a:lumMod val="60000"/>
                  <a:lumOff val="40000"/>
                </a:schemeClr>
              </a:solidFill>
              <a:latin typeface="Roboto Condensed"/>
              <a:ea typeface="Roboto Condensed"/>
            </a:endParaRPr>
          </a:p>
          <a:p>
            <a:pPr algn="ctr"/>
            <a:r>
              <a:rPr lang="es-ES" sz="1867" b="1" dirty="0">
                <a:solidFill>
                  <a:schemeClr val="accent1">
                    <a:lumMod val="20000"/>
                    <a:lumOff val="80000"/>
                  </a:schemeClr>
                </a:solidFill>
                <a:latin typeface="Roboto Condensed"/>
                <a:ea typeface="Roboto Condensed"/>
              </a:rPr>
              <a:t>Edad Pensión Vejez</a:t>
            </a:r>
            <a:r>
              <a:rPr lang="es-ES" sz="2133" dirty="0">
                <a:solidFill>
                  <a:schemeClr val="accent1">
                    <a:lumMod val="20000"/>
                    <a:lumOff val="80000"/>
                  </a:schemeClr>
                </a:solidFill>
                <a:latin typeface="Roboto Condensed"/>
                <a:ea typeface="Roboto Condensed"/>
              </a:rPr>
              <a:t>:            </a:t>
            </a:r>
            <a:r>
              <a:rPr lang="es-ES" sz="1867" dirty="0">
                <a:solidFill>
                  <a:schemeClr val="accent1">
                    <a:lumMod val="20000"/>
                    <a:lumOff val="80000"/>
                  </a:schemeClr>
                </a:solidFill>
                <a:latin typeface="Roboto Condensed"/>
                <a:ea typeface="Roboto Condensed"/>
              </a:rPr>
              <a:t>M</a:t>
            </a:r>
            <a:r>
              <a:rPr lang="es-ES" sz="1600" dirty="0">
                <a:solidFill>
                  <a:schemeClr val="accent1">
                    <a:lumMod val="20000"/>
                    <a:lumOff val="80000"/>
                  </a:schemeClr>
                </a:solidFill>
                <a:latin typeface="Roboto Condensed"/>
                <a:ea typeface="Roboto Condensed"/>
              </a:rPr>
              <a:t> 55- H 60                             </a:t>
            </a:r>
            <a:r>
              <a:rPr lang="en-US" sz="1600" dirty="0">
                <a:solidFill>
                  <a:schemeClr val="accent1">
                    <a:lumMod val="20000"/>
                    <a:lumOff val="80000"/>
                  </a:schemeClr>
                </a:solidFill>
                <a:latin typeface="Roboto Condensed"/>
                <a:ea typeface="Roboto Condensed"/>
              </a:rPr>
              <a:t>1,000 Sem </a:t>
            </a:r>
            <a:r>
              <a:rPr lang="es-CO" sz="1600" dirty="0">
                <a:solidFill>
                  <a:schemeClr val="accent1">
                    <a:lumMod val="20000"/>
                    <a:lumOff val="80000"/>
                  </a:schemeClr>
                </a:solidFill>
                <a:latin typeface="Roboto Condensed"/>
                <a:ea typeface="Roboto Condensed"/>
              </a:rPr>
              <a:t>Mínimo</a:t>
            </a:r>
            <a:r>
              <a:rPr lang="en-US" sz="1600" dirty="0">
                <a:solidFill>
                  <a:schemeClr val="accent1">
                    <a:lumMod val="20000"/>
                    <a:lumOff val="80000"/>
                  </a:schemeClr>
                </a:solidFill>
                <a:latin typeface="Roboto Condensed"/>
                <a:ea typeface="Roboto Condensed"/>
              </a:rPr>
              <a:t> 65%</a:t>
            </a:r>
          </a:p>
          <a:p>
            <a:pPr algn="ctr"/>
            <a:r>
              <a:rPr lang="en-US" sz="1600" dirty="0">
                <a:solidFill>
                  <a:schemeClr val="accent1">
                    <a:lumMod val="20000"/>
                    <a:lumOff val="80000"/>
                  </a:schemeClr>
                </a:solidFill>
                <a:latin typeface="Roboto Condensed"/>
                <a:ea typeface="Roboto Condensed"/>
              </a:rPr>
              <a:t>1,400 Sem </a:t>
            </a:r>
            <a:r>
              <a:rPr lang="es-CO" sz="1600" dirty="0">
                <a:solidFill>
                  <a:schemeClr val="accent1">
                    <a:lumMod val="20000"/>
                    <a:lumOff val="80000"/>
                  </a:schemeClr>
                </a:solidFill>
                <a:latin typeface="Roboto Condensed"/>
                <a:ea typeface="Roboto Condensed"/>
              </a:rPr>
              <a:t>Mínimo</a:t>
            </a:r>
            <a:r>
              <a:rPr lang="en-US" sz="1600" dirty="0">
                <a:solidFill>
                  <a:schemeClr val="accent1">
                    <a:lumMod val="20000"/>
                    <a:lumOff val="80000"/>
                  </a:schemeClr>
                </a:solidFill>
                <a:latin typeface="Roboto Condensed"/>
                <a:ea typeface="Roboto Condensed"/>
              </a:rPr>
              <a:t> 85%</a:t>
            </a:r>
            <a:endParaRPr lang="es-CO" sz="1600" dirty="0">
              <a:solidFill>
                <a:schemeClr val="accent1">
                  <a:lumMod val="20000"/>
                  <a:lumOff val="80000"/>
                </a:schemeClr>
              </a:solidFill>
              <a:latin typeface="Roboto Condensed"/>
              <a:ea typeface="Roboto Condensed"/>
            </a:endParaRPr>
          </a:p>
          <a:p>
            <a:pPr algn="ctr"/>
            <a:r>
              <a:rPr lang="es-ES" sz="1867" b="1" dirty="0">
                <a:solidFill>
                  <a:schemeClr val="accent1">
                    <a:lumMod val="20000"/>
                    <a:lumOff val="80000"/>
                  </a:schemeClr>
                </a:solidFill>
                <a:latin typeface="Roboto Condensed"/>
                <a:ea typeface="Roboto Condensed"/>
              </a:rPr>
              <a:t>Pensión de Invalidez:</a:t>
            </a:r>
          </a:p>
          <a:p>
            <a:pPr algn="ctr"/>
            <a:r>
              <a:rPr lang="es-ES" sz="1600" dirty="0">
                <a:solidFill>
                  <a:schemeClr val="accent1">
                    <a:lumMod val="20000"/>
                    <a:lumOff val="80000"/>
                  </a:schemeClr>
                </a:solidFill>
                <a:latin typeface="Roboto Condensed"/>
                <a:ea typeface="Roboto Condensed"/>
              </a:rPr>
              <a:t>50 Sem últimos 3 años</a:t>
            </a:r>
          </a:p>
          <a:p>
            <a:pPr algn="ctr"/>
            <a:r>
              <a:rPr lang="es-ES" sz="1600" dirty="0">
                <a:solidFill>
                  <a:schemeClr val="accent1">
                    <a:lumMod val="20000"/>
                    <a:lumOff val="80000"/>
                  </a:schemeClr>
                </a:solidFill>
                <a:latin typeface="Roboto Condensed"/>
                <a:ea typeface="Roboto Condensed"/>
              </a:rPr>
              <a:t>Cotizado el 75%  de las semanas</a:t>
            </a:r>
            <a:r>
              <a:rPr lang="es-CO" sz="1600" dirty="0">
                <a:solidFill>
                  <a:schemeClr val="accent1">
                    <a:lumMod val="20000"/>
                    <a:lumOff val="80000"/>
                  </a:schemeClr>
                </a:solidFill>
                <a:latin typeface="Roboto Condensed"/>
                <a:ea typeface="Roboto Condensed"/>
              </a:rPr>
              <a:t> Mínimas</a:t>
            </a:r>
            <a:r>
              <a:rPr lang="es-ES" sz="1600" dirty="0">
                <a:solidFill>
                  <a:schemeClr val="accent1">
                    <a:lumMod val="20000"/>
                    <a:lumOff val="80000"/>
                  </a:schemeClr>
                </a:solidFill>
                <a:latin typeface="Roboto Condensed"/>
                <a:ea typeface="Roboto Condensed"/>
              </a:rPr>
              <a:t> requerirá                26 Sem últimos 3 a</a:t>
            </a:r>
            <a:r>
              <a:rPr lang="es-CO" sz="1600" dirty="0">
                <a:solidFill>
                  <a:schemeClr val="accent1">
                    <a:lumMod val="20000"/>
                    <a:lumOff val="80000"/>
                  </a:schemeClr>
                </a:solidFill>
                <a:latin typeface="Roboto Condensed"/>
                <a:ea typeface="Roboto Condensed"/>
              </a:rPr>
              <a:t>ños                       </a:t>
            </a:r>
            <a:r>
              <a:rPr lang="es-CO" sz="1600" b="1" dirty="0">
                <a:solidFill>
                  <a:schemeClr val="accent1">
                    <a:lumMod val="20000"/>
                    <a:lumOff val="80000"/>
                  </a:schemeClr>
                </a:solidFill>
                <a:latin typeface="Roboto Condensed"/>
                <a:ea typeface="Roboto Condensed"/>
              </a:rPr>
              <a:t>(REGIMEN PENSIONAL</a:t>
            </a:r>
            <a:r>
              <a:rPr lang="es-CO" sz="1600" b="1" dirty="0">
                <a:solidFill>
                  <a:srgbClr val="717171"/>
                </a:solidFill>
                <a:latin typeface="Roboto Condensed"/>
                <a:ea typeface="Roboto Condensed"/>
              </a:rPr>
              <a:t>)</a:t>
            </a:r>
            <a:endParaRPr lang="en-US" sz="1333" b="1" dirty="0">
              <a:solidFill>
                <a:schemeClr val="accent3"/>
              </a:solidFill>
              <a:latin typeface="Roboto Condensed"/>
              <a:ea typeface="Roboto Condensed"/>
              <a:cs typeface="Roboto Condensed"/>
              <a:sym typeface="Roboto Condensed"/>
            </a:endParaRPr>
          </a:p>
          <a:p>
            <a:pPr algn="ctr"/>
            <a:endParaRPr sz="1600" dirty="0"/>
          </a:p>
        </p:txBody>
      </p:sp>
      <p:sp>
        <p:nvSpPr>
          <p:cNvPr id="206" name="Google Shape;2236;p50">
            <a:extLst>
              <a:ext uri="{FF2B5EF4-FFF2-40B4-BE49-F238E27FC236}">
                <a16:creationId xmlns:a16="http://schemas.microsoft.com/office/drawing/2014/main" id="{4D1CCEBD-8C3E-492F-81CA-2FF46538668C}"/>
              </a:ext>
            </a:extLst>
          </p:cNvPr>
          <p:cNvSpPr txBox="1"/>
          <p:nvPr/>
        </p:nvSpPr>
        <p:spPr>
          <a:xfrm>
            <a:off x="7267010" y="3251867"/>
            <a:ext cx="2419250" cy="3693319"/>
          </a:xfrm>
          <a:prstGeom prst="rect">
            <a:avLst/>
          </a:prstGeom>
          <a:noFill/>
          <a:ln>
            <a:noFill/>
          </a:ln>
        </p:spPr>
        <p:txBody>
          <a:bodyPr spcFirstLastPara="1" wrap="square" lIns="0" tIns="0" rIns="0" bIns="0" anchor="t" anchorCtr="0">
            <a:spAutoFit/>
          </a:bodyPr>
          <a:lstStyle/>
          <a:p>
            <a:pPr algn="ctr"/>
            <a:r>
              <a:rPr lang="es-CO" sz="1867" b="1" dirty="0">
                <a:solidFill>
                  <a:schemeClr val="accent4">
                    <a:lumMod val="60000"/>
                    <a:lumOff val="40000"/>
                  </a:schemeClr>
                </a:solidFill>
                <a:latin typeface="Roboto Condensed"/>
                <a:ea typeface="Roboto Condensed"/>
                <a:sym typeface="Roboto Condensed"/>
              </a:rPr>
              <a:t>LEY 797                </a:t>
            </a:r>
            <a:r>
              <a:rPr lang="en-US" sz="1867" b="1" dirty="0">
                <a:solidFill>
                  <a:schemeClr val="accent4">
                    <a:lumMod val="60000"/>
                    <a:lumOff val="40000"/>
                  </a:schemeClr>
                </a:solidFill>
                <a:latin typeface="Roboto Condensed"/>
                <a:ea typeface="Roboto Condensed"/>
                <a:sym typeface="Roboto Condensed"/>
              </a:rPr>
              <a:t>(28/01/2003)</a:t>
            </a:r>
            <a:endParaRPr lang="es-ES" sz="2133" b="1" dirty="0">
              <a:solidFill>
                <a:schemeClr val="accent4">
                  <a:lumMod val="60000"/>
                  <a:lumOff val="40000"/>
                </a:schemeClr>
              </a:solidFill>
              <a:latin typeface="Roboto Condensed"/>
              <a:ea typeface="Roboto Condensed"/>
            </a:endParaRPr>
          </a:p>
          <a:p>
            <a:pPr algn="ctr"/>
            <a:r>
              <a:rPr lang="es-ES" sz="1867" b="1" dirty="0">
                <a:solidFill>
                  <a:schemeClr val="accent1">
                    <a:lumMod val="20000"/>
                    <a:lumOff val="80000"/>
                  </a:schemeClr>
                </a:solidFill>
                <a:latin typeface="Roboto Condensed"/>
                <a:ea typeface="Roboto Condensed"/>
              </a:rPr>
              <a:t>Edad Pensión Vejez</a:t>
            </a:r>
            <a:r>
              <a:rPr lang="es-ES" sz="2133" dirty="0">
                <a:solidFill>
                  <a:schemeClr val="accent1">
                    <a:lumMod val="20000"/>
                    <a:lumOff val="80000"/>
                  </a:schemeClr>
                </a:solidFill>
                <a:latin typeface="Roboto Condensed"/>
                <a:ea typeface="Roboto Condensed"/>
              </a:rPr>
              <a:t>             </a:t>
            </a:r>
            <a:r>
              <a:rPr lang="es-ES" sz="1600" dirty="0">
                <a:solidFill>
                  <a:schemeClr val="accent1">
                    <a:lumMod val="20000"/>
                    <a:lumOff val="80000"/>
                  </a:schemeClr>
                </a:solidFill>
                <a:latin typeface="Roboto Condensed"/>
                <a:ea typeface="Roboto Condensed"/>
              </a:rPr>
              <a:t>M 57- H 62                             </a:t>
            </a:r>
            <a:r>
              <a:rPr lang="en-US" sz="1600" dirty="0">
                <a:solidFill>
                  <a:schemeClr val="accent1">
                    <a:lumMod val="20000"/>
                    <a:lumOff val="80000"/>
                  </a:schemeClr>
                </a:solidFill>
                <a:latin typeface="Roboto Condensed"/>
                <a:ea typeface="Roboto Condensed"/>
              </a:rPr>
              <a:t>1,300 Sem </a:t>
            </a:r>
            <a:r>
              <a:rPr lang="es-CO" sz="1600" dirty="0">
                <a:solidFill>
                  <a:schemeClr val="accent1">
                    <a:lumMod val="20000"/>
                    <a:lumOff val="80000"/>
                  </a:schemeClr>
                </a:solidFill>
                <a:latin typeface="Roboto Condensed"/>
                <a:ea typeface="Roboto Condensed"/>
              </a:rPr>
              <a:t>Mínimo</a:t>
            </a:r>
            <a:r>
              <a:rPr lang="en-US" sz="1600" dirty="0">
                <a:solidFill>
                  <a:schemeClr val="accent1">
                    <a:lumMod val="20000"/>
                    <a:lumOff val="80000"/>
                  </a:schemeClr>
                </a:solidFill>
                <a:latin typeface="Roboto Condensed"/>
                <a:ea typeface="Roboto Condensed"/>
              </a:rPr>
              <a:t> 65%</a:t>
            </a:r>
          </a:p>
          <a:p>
            <a:pPr algn="ctr"/>
            <a:r>
              <a:rPr lang="en-US" sz="1600" dirty="0">
                <a:solidFill>
                  <a:schemeClr val="accent1">
                    <a:lumMod val="20000"/>
                    <a:lumOff val="80000"/>
                  </a:schemeClr>
                </a:solidFill>
                <a:latin typeface="Roboto Condensed"/>
                <a:ea typeface="Roboto Condensed"/>
              </a:rPr>
              <a:t>1,800 Sem </a:t>
            </a:r>
            <a:r>
              <a:rPr lang="es-CO" sz="1600" dirty="0">
                <a:solidFill>
                  <a:schemeClr val="accent1">
                    <a:lumMod val="20000"/>
                    <a:lumOff val="80000"/>
                  </a:schemeClr>
                </a:solidFill>
                <a:latin typeface="Roboto Condensed"/>
                <a:ea typeface="Roboto Condensed"/>
              </a:rPr>
              <a:t>Mínimo</a:t>
            </a:r>
            <a:r>
              <a:rPr lang="en-US" sz="1600" dirty="0">
                <a:solidFill>
                  <a:schemeClr val="accent1">
                    <a:lumMod val="20000"/>
                    <a:lumOff val="80000"/>
                  </a:schemeClr>
                </a:solidFill>
                <a:latin typeface="Roboto Condensed"/>
                <a:ea typeface="Roboto Condensed"/>
              </a:rPr>
              <a:t> 80%</a:t>
            </a:r>
            <a:endParaRPr lang="es-CO" sz="1600" dirty="0">
              <a:solidFill>
                <a:schemeClr val="accent1">
                  <a:lumMod val="20000"/>
                  <a:lumOff val="80000"/>
                </a:schemeClr>
              </a:solidFill>
              <a:latin typeface="Roboto Condensed"/>
              <a:ea typeface="Roboto Condensed"/>
            </a:endParaRPr>
          </a:p>
          <a:p>
            <a:pPr algn="ctr"/>
            <a:r>
              <a:rPr lang="es-ES" sz="1867" b="1" dirty="0">
                <a:solidFill>
                  <a:schemeClr val="accent1">
                    <a:lumMod val="20000"/>
                    <a:lumOff val="80000"/>
                  </a:schemeClr>
                </a:solidFill>
                <a:latin typeface="Roboto Condensed"/>
                <a:ea typeface="Roboto Condensed"/>
              </a:rPr>
              <a:t>Pensión de Invalidez</a:t>
            </a:r>
            <a:r>
              <a:rPr lang="es-ES" sz="2133" b="1" dirty="0">
                <a:solidFill>
                  <a:schemeClr val="accent1">
                    <a:lumMod val="20000"/>
                    <a:lumOff val="80000"/>
                  </a:schemeClr>
                </a:solidFill>
                <a:latin typeface="Roboto Condensed"/>
                <a:ea typeface="Roboto Condensed"/>
              </a:rPr>
              <a:t>:</a:t>
            </a:r>
          </a:p>
          <a:p>
            <a:pPr algn="ctr"/>
            <a:r>
              <a:rPr lang="es-ES" sz="1600" dirty="0">
                <a:solidFill>
                  <a:schemeClr val="accent1">
                    <a:lumMod val="20000"/>
                    <a:lumOff val="80000"/>
                  </a:schemeClr>
                </a:solidFill>
                <a:latin typeface="Roboto Condensed"/>
                <a:ea typeface="Roboto Condensed"/>
              </a:rPr>
              <a:t>50 Sem últimos 3 años</a:t>
            </a:r>
          </a:p>
          <a:p>
            <a:pPr algn="ctr"/>
            <a:r>
              <a:rPr lang="es-ES" sz="1600" dirty="0">
                <a:solidFill>
                  <a:schemeClr val="accent1">
                    <a:lumMod val="20000"/>
                    <a:lumOff val="80000"/>
                  </a:schemeClr>
                </a:solidFill>
                <a:latin typeface="Roboto Condensed"/>
                <a:ea typeface="Roboto Condensed"/>
              </a:rPr>
              <a:t>Cotizado el 75%  de las semanas </a:t>
            </a:r>
            <a:r>
              <a:rPr lang="es-CO" sz="1600" dirty="0">
                <a:solidFill>
                  <a:schemeClr val="accent1">
                    <a:lumMod val="20000"/>
                    <a:lumOff val="80000"/>
                  </a:schemeClr>
                </a:solidFill>
                <a:latin typeface="Roboto Condensed"/>
                <a:ea typeface="Roboto Condensed"/>
              </a:rPr>
              <a:t>Mínimas</a:t>
            </a:r>
            <a:r>
              <a:rPr lang="es-ES" sz="1600" dirty="0">
                <a:solidFill>
                  <a:schemeClr val="accent1">
                    <a:lumMod val="20000"/>
                    <a:lumOff val="80000"/>
                  </a:schemeClr>
                </a:solidFill>
                <a:latin typeface="Roboto Condensed"/>
                <a:ea typeface="Roboto Condensed"/>
              </a:rPr>
              <a:t> requeridas 26 Sem </a:t>
            </a:r>
            <a:r>
              <a:rPr lang="es-ES" sz="1600" dirty="0" err="1">
                <a:solidFill>
                  <a:schemeClr val="accent1">
                    <a:lumMod val="20000"/>
                    <a:lumOff val="80000"/>
                  </a:schemeClr>
                </a:solidFill>
                <a:latin typeface="Roboto Condensed"/>
                <a:ea typeface="Roboto Condensed"/>
              </a:rPr>
              <a:t>ultimos</a:t>
            </a:r>
            <a:r>
              <a:rPr lang="es-ES" sz="1600" dirty="0">
                <a:solidFill>
                  <a:schemeClr val="accent1">
                    <a:lumMod val="20000"/>
                    <a:lumOff val="80000"/>
                  </a:schemeClr>
                </a:solidFill>
                <a:latin typeface="Roboto Condensed"/>
                <a:ea typeface="Roboto Condensed"/>
              </a:rPr>
              <a:t> 3 años.</a:t>
            </a:r>
          </a:p>
          <a:p>
            <a:pPr algn="ctr"/>
            <a:r>
              <a:rPr lang="es-CO" sz="1600" b="1" dirty="0">
                <a:solidFill>
                  <a:schemeClr val="accent1">
                    <a:lumMod val="20000"/>
                    <a:lumOff val="80000"/>
                  </a:schemeClr>
                </a:solidFill>
                <a:latin typeface="Roboto Condensed"/>
                <a:ea typeface="Roboto Condensed"/>
              </a:rPr>
              <a:t>R=65,5- 0,5(S)+ Inc semanas</a:t>
            </a:r>
            <a:r>
              <a:rPr lang="es-CO" sz="1600" dirty="0">
                <a:solidFill>
                  <a:schemeClr val="accent1">
                    <a:lumMod val="20000"/>
                    <a:lumOff val="80000"/>
                  </a:schemeClr>
                </a:solidFill>
                <a:latin typeface="Roboto Condensed"/>
                <a:ea typeface="Roboto Condensed"/>
              </a:rPr>
              <a:t> por cada 50(1.5%) </a:t>
            </a:r>
          </a:p>
          <a:p>
            <a:pPr algn="ctr"/>
            <a:endParaRPr sz="1600" dirty="0"/>
          </a:p>
        </p:txBody>
      </p:sp>
      <p:sp>
        <p:nvSpPr>
          <p:cNvPr id="207" name="Google Shape;2236;p50">
            <a:extLst>
              <a:ext uri="{FF2B5EF4-FFF2-40B4-BE49-F238E27FC236}">
                <a16:creationId xmlns:a16="http://schemas.microsoft.com/office/drawing/2014/main" id="{D65B53F6-5ACA-48D8-87D7-DF04D1EDE7C7}"/>
              </a:ext>
            </a:extLst>
          </p:cNvPr>
          <p:cNvSpPr txBox="1"/>
          <p:nvPr/>
        </p:nvSpPr>
        <p:spPr>
          <a:xfrm>
            <a:off x="9686260" y="3236400"/>
            <a:ext cx="2419250" cy="3611310"/>
          </a:xfrm>
          <a:prstGeom prst="rect">
            <a:avLst/>
          </a:prstGeom>
          <a:noFill/>
          <a:ln>
            <a:noFill/>
          </a:ln>
        </p:spPr>
        <p:txBody>
          <a:bodyPr spcFirstLastPara="1" wrap="square" lIns="0" tIns="0" rIns="0" bIns="0" anchor="t" anchorCtr="0">
            <a:spAutoFit/>
          </a:bodyPr>
          <a:lstStyle/>
          <a:p>
            <a:pPr algn="ctr"/>
            <a:r>
              <a:rPr lang="en-US" sz="1867" b="1" dirty="0">
                <a:solidFill>
                  <a:schemeClr val="accent6">
                    <a:lumMod val="60000"/>
                    <a:lumOff val="40000"/>
                  </a:schemeClr>
                </a:solidFill>
                <a:latin typeface="Roboto Condensed"/>
                <a:ea typeface="Roboto Condensed"/>
                <a:sym typeface="Roboto Condensed"/>
              </a:rPr>
              <a:t>LEY 2381            (16/07/2024)</a:t>
            </a:r>
            <a:endParaRPr lang="es-ES" sz="2133" b="1" dirty="0">
              <a:solidFill>
                <a:schemeClr val="accent6">
                  <a:lumMod val="60000"/>
                  <a:lumOff val="40000"/>
                </a:schemeClr>
              </a:solidFill>
              <a:latin typeface="Roboto Condensed"/>
              <a:ea typeface="Roboto Condensed"/>
            </a:endParaRPr>
          </a:p>
          <a:p>
            <a:pPr algn="ctr"/>
            <a:r>
              <a:rPr lang="es-ES" sz="1867" b="1" dirty="0">
                <a:solidFill>
                  <a:schemeClr val="accent1">
                    <a:lumMod val="20000"/>
                    <a:lumOff val="80000"/>
                  </a:schemeClr>
                </a:solidFill>
                <a:latin typeface="Roboto Condensed"/>
                <a:ea typeface="Roboto Condensed"/>
              </a:rPr>
              <a:t>Edad Pensión Vejez</a:t>
            </a:r>
            <a:r>
              <a:rPr lang="es-ES" sz="2133" dirty="0">
                <a:solidFill>
                  <a:schemeClr val="accent1">
                    <a:lumMod val="20000"/>
                    <a:lumOff val="80000"/>
                  </a:schemeClr>
                </a:solidFill>
                <a:latin typeface="Roboto Condensed"/>
                <a:ea typeface="Roboto Condensed"/>
              </a:rPr>
              <a:t>             </a:t>
            </a:r>
            <a:r>
              <a:rPr lang="es-ES" sz="1600" dirty="0">
                <a:solidFill>
                  <a:schemeClr val="accent1">
                    <a:lumMod val="20000"/>
                    <a:lumOff val="80000"/>
                  </a:schemeClr>
                </a:solidFill>
                <a:latin typeface="Roboto Condensed"/>
                <a:ea typeface="Roboto Condensed"/>
              </a:rPr>
              <a:t>M 57- H 62                             H:</a:t>
            </a:r>
            <a:r>
              <a:rPr lang="en-US" sz="1600" dirty="0">
                <a:solidFill>
                  <a:schemeClr val="accent1">
                    <a:lumMod val="20000"/>
                    <a:lumOff val="80000"/>
                  </a:schemeClr>
                </a:solidFill>
                <a:latin typeface="Roboto Condensed"/>
                <a:ea typeface="Roboto Condensed"/>
              </a:rPr>
              <a:t>1,300 Sem – M: Reduccion</a:t>
            </a:r>
          </a:p>
          <a:p>
            <a:pPr algn="ctr"/>
            <a:r>
              <a:rPr lang="en-US" sz="1600" b="1" dirty="0">
                <a:solidFill>
                  <a:schemeClr val="accent1">
                    <a:lumMod val="20000"/>
                    <a:lumOff val="80000"/>
                  </a:schemeClr>
                </a:solidFill>
                <a:latin typeface="Roboto Condensed"/>
                <a:ea typeface="Roboto Condensed"/>
              </a:rPr>
              <a:t>PILARES</a:t>
            </a:r>
          </a:p>
          <a:p>
            <a:pPr marL="228611" indent="-228611" algn="ctr">
              <a:buFont typeface="Wingdings" panose="05000000000000000000" pitchFamily="2" charset="2"/>
              <a:buChar char="§"/>
            </a:pPr>
            <a:r>
              <a:rPr lang="en-US" sz="1600" dirty="0">
                <a:solidFill>
                  <a:schemeClr val="accent1">
                    <a:lumMod val="20000"/>
                    <a:lumOff val="80000"/>
                  </a:schemeClr>
                </a:solidFill>
                <a:latin typeface="Roboto Condensed"/>
                <a:ea typeface="Roboto Condensed"/>
              </a:rPr>
              <a:t>Pilar Solidario</a:t>
            </a:r>
          </a:p>
          <a:p>
            <a:pPr marL="228611" indent="-228611" algn="ctr">
              <a:buFont typeface="Wingdings" panose="05000000000000000000" pitchFamily="2" charset="2"/>
              <a:buChar char="§"/>
            </a:pPr>
            <a:r>
              <a:rPr lang="en-US" sz="1600" dirty="0">
                <a:solidFill>
                  <a:schemeClr val="accent1">
                    <a:lumMod val="20000"/>
                    <a:lumOff val="80000"/>
                  </a:schemeClr>
                </a:solidFill>
                <a:latin typeface="Roboto Condensed"/>
                <a:ea typeface="Roboto Condensed"/>
              </a:rPr>
              <a:t>Pilar Semicontributivo</a:t>
            </a:r>
          </a:p>
          <a:p>
            <a:pPr marL="228611" indent="-228611" algn="ctr">
              <a:buFont typeface="Wingdings" panose="05000000000000000000" pitchFamily="2" charset="2"/>
              <a:buChar char="§"/>
            </a:pPr>
            <a:r>
              <a:rPr lang="en-US" sz="1600" dirty="0">
                <a:solidFill>
                  <a:schemeClr val="accent1">
                    <a:lumMod val="20000"/>
                    <a:lumOff val="80000"/>
                  </a:schemeClr>
                </a:solidFill>
                <a:latin typeface="Roboto Condensed"/>
                <a:ea typeface="Roboto Condensed"/>
              </a:rPr>
              <a:t>Pilar Contributivo</a:t>
            </a:r>
          </a:p>
          <a:p>
            <a:pPr marL="228611" indent="-228611" algn="ctr">
              <a:buFont typeface="Wingdings" panose="05000000000000000000" pitchFamily="2" charset="2"/>
              <a:buChar char="§"/>
            </a:pPr>
            <a:r>
              <a:rPr lang="en-US" sz="1600" dirty="0">
                <a:solidFill>
                  <a:schemeClr val="accent1">
                    <a:lumMod val="20000"/>
                    <a:lumOff val="80000"/>
                  </a:schemeClr>
                </a:solidFill>
                <a:latin typeface="Roboto Condensed"/>
                <a:ea typeface="Roboto Condensed"/>
              </a:rPr>
              <a:t>Ahorro Voluntario</a:t>
            </a:r>
          </a:p>
          <a:p>
            <a:pPr algn="ctr"/>
            <a:r>
              <a:rPr lang="en-US" sz="1600" b="1" dirty="0">
                <a:solidFill>
                  <a:schemeClr val="accent1">
                    <a:lumMod val="20000"/>
                    <a:lumOff val="80000"/>
                  </a:schemeClr>
                </a:solidFill>
                <a:latin typeface="Roboto Condensed"/>
                <a:ea typeface="Roboto Condensed"/>
              </a:rPr>
              <a:t>(REFORMA PENSIONAL)</a:t>
            </a:r>
          </a:p>
          <a:p>
            <a:pPr marL="228611" indent="-228611" algn="ctr">
              <a:buFont typeface="Wingdings" panose="05000000000000000000" pitchFamily="2" charset="2"/>
              <a:buChar char="§"/>
            </a:pPr>
            <a:endParaRPr lang="en-US" sz="1600" dirty="0">
              <a:solidFill>
                <a:srgbClr val="717171"/>
              </a:solidFill>
              <a:latin typeface="Roboto Condensed"/>
              <a:ea typeface="Roboto Condensed"/>
            </a:endParaRPr>
          </a:p>
          <a:p>
            <a:pPr algn="ctr"/>
            <a:r>
              <a:rPr lang="es-CO" sz="1600" dirty="0">
                <a:solidFill>
                  <a:srgbClr val="717171"/>
                </a:solidFill>
                <a:latin typeface="Roboto Condensed"/>
                <a:ea typeface="Roboto Condensed"/>
              </a:rPr>
              <a:t> </a:t>
            </a:r>
          </a:p>
          <a:p>
            <a:pPr algn="ctr"/>
            <a:endParaRPr sz="1600" dirty="0"/>
          </a:p>
        </p:txBody>
      </p:sp>
      <p:sp>
        <p:nvSpPr>
          <p:cNvPr id="208" name="Google Shape;10509;p199">
            <a:extLst>
              <a:ext uri="{FF2B5EF4-FFF2-40B4-BE49-F238E27FC236}">
                <a16:creationId xmlns:a16="http://schemas.microsoft.com/office/drawing/2014/main" id="{6090C2D1-D24B-4552-ABD0-C2DF797256AC}"/>
              </a:ext>
            </a:extLst>
          </p:cNvPr>
          <p:cNvSpPr/>
          <p:nvPr/>
        </p:nvSpPr>
        <p:spPr>
          <a:xfrm>
            <a:off x="5586659" y="1796186"/>
            <a:ext cx="820653" cy="562233"/>
          </a:xfrm>
          <a:custGeom>
            <a:avLst/>
            <a:gdLst/>
            <a:ahLst/>
            <a:cxnLst/>
            <a:rect l="l" t="t" r="r" b="b"/>
            <a:pathLst>
              <a:path w="117" h="101" extrusionOk="0">
                <a:moveTo>
                  <a:pt x="95" y="7"/>
                </a:moveTo>
                <a:cubicBezTo>
                  <a:pt x="95" y="14"/>
                  <a:pt x="95" y="14"/>
                  <a:pt x="95" y="14"/>
                </a:cubicBezTo>
                <a:cubicBezTo>
                  <a:pt x="15" y="36"/>
                  <a:pt x="15" y="36"/>
                  <a:pt x="15" y="36"/>
                </a:cubicBezTo>
                <a:cubicBezTo>
                  <a:pt x="0" y="28"/>
                  <a:pt x="0" y="28"/>
                  <a:pt x="0" y="28"/>
                </a:cubicBezTo>
                <a:cubicBezTo>
                  <a:pt x="0" y="72"/>
                  <a:pt x="0" y="72"/>
                  <a:pt x="0" y="72"/>
                </a:cubicBezTo>
                <a:cubicBezTo>
                  <a:pt x="15" y="65"/>
                  <a:pt x="15" y="65"/>
                  <a:pt x="15" y="65"/>
                </a:cubicBezTo>
                <a:cubicBezTo>
                  <a:pt x="24" y="67"/>
                  <a:pt x="24" y="67"/>
                  <a:pt x="24" y="67"/>
                </a:cubicBezTo>
                <a:cubicBezTo>
                  <a:pt x="21" y="76"/>
                  <a:pt x="21" y="76"/>
                  <a:pt x="21" y="76"/>
                </a:cubicBezTo>
                <a:cubicBezTo>
                  <a:pt x="20" y="82"/>
                  <a:pt x="23" y="88"/>
                  <a:pt x="29" y="89"/>
                </a:cubicBezTo>
                <a:cubicBezTo>
                  <a:pt x="50" y="95"/>
                  <a:pt x="50" y="95"/>
                  <a:pt x="50" y="95"/>
                </a:cubicBezTo>
                <a:cubicBezTo>
                  <a:pt x="51" y="95"/>
                  <a:pt x="52" y="95"/>
                  <a:pt x="53" y="95"/>
                </a:cubicBezTo>
                <a:cubicBezTo>
                  <a:pt x="58" y="95"/>
                  <a:pt x="62" y="92"/>
                  <a:pt x="64" y="87"/>
                </a:cubicBezTo>
                <a:cubicBezTo>
                  <a:pt x="66" y="78"/>
                  <a:pt x="66" y="78"/>
                  <a:pt x="66" y="78"/>
                </a:cubicBezTo>
                <a:cubicBezTo>
                  <a:pt x="95" y="86"/>
                  <a:pt x="95" y="86"/>
                  <a:pt x="95" y="86"/>
                </a:cubicBezTo>
                <a:cubicBezTo>
                  <a:pt x="95" y="94"/>
                  <a:pt x="95" y="94"/>
                  <a:pt x="95" y="94"/>
                </a:cubicBezTo>
                <a:cubicBezTo>
                  <a:pt x="117" y="101"/>
                  <a:pt x="117" y="101"/>
                  <a:pt x="117" y="101"/>
                </a:cubicBezTo>
                <a:cubicBezTo>
                  <a:pt x="117" y="0"/>
                  <a:pt x="117" y="0"/>
                  <a:pt x="117" y="0"/>
                </a:cubicBezTo>
                <a:lnTo>
                  <a:pt x="95" y="7"/>
                </a:lnTo>
                <a:close/>
                <a:moveTo>
                  <a:pt x="57" y="85"/>
                </a:moveTo>
                <a:cubicBezTo>
                  <a:pt x="56" y="87"/>
                  <a:pt x="54" y="88"/>
                  <a:pt x="52" y="88"/>
                </a:cubicBezTo>
                <a:cubicBezTo>
                  <a:pt x="31" y="82"/>
                  <a:pt x="31" y="82"/>
                  <a:pt x="31" y="82"/>
                </a:cubicBezTo>
                <a:cubicBezTo>
                  <a:pt x="29" y="82"/>
                  <a:pt x="28" y="80"/>
                  <a:pt x="28" y="78"/>
                </a:cubicBezTo>
                <a:cubicBezTo>
                  <a:pt x="31" y="69"/>
                  <a:pt x="31" y="69"/>
                  <a:pt x="31" y="69"/>
                </a:cubicBezTo>
                <a:cubicBezTo>
                  <a:pt x="59" y="77"/>
                  <a:pt x="59" y="77"/>
                  <a:pt x="59" y="77"/>
                </a:cubicBezTo>
                <a:lnTo>
                  <a:pt x="57" y="85"/>
                </a:lnTo>
                <a:close/>
                <a:moveTo>
                  <a:pt x="95" y="50"/>
                </a:moveTo>
                <a:cubicBezTo>
                  <a:pt x="15" y="50"/>
                  <a:pt x="15" y="50"/>
                  <a:pt x="15" y="50"/>
                </a:cubicBezTo>
                <a:cubicBezTo>
                  <a:pt x="15" y="43"/>
                  <a:pt x="15" y="43"/>
                  <a:pt x="15" y="43"/>
                </a:cubicBezTo>
                <a:cubicBezTo>
                  <a:pt x="95" y="21"/>
                  <a:pt x="95" y="21"/>
                  <a:pt x="95" y="21"/>
                </a:cubicBezTo>
                <a:lnTo>
                  <a:pt x="95" y="50"/>
                </a:lnTo>
                <a:close/>
                <a:moveTo>
                  <a:pt x="109" y="50"/>
                </a:moveTo>
                <a:cubicBezTo>
                  <a:pt x="102" y="50"/>
                  <a:pt x="102" y="50"/>
                  <a:pt x="102" y="50"/>
                </a:cubicBezTo>
                <a:cubicBezTo>
                  <a:pt x="102" y="14"/>
                  <a:pt x="102" y="14"/>
                  <a:pt x="102" y="14"/>
                </a:cubicBezTo>
                <a:cubicBezTo>
                  <a:pt x="109" y="14"/>
                  <a:pt x="109" y="14"/>
                  <a:pt x="109" y="14"/>
                </a:cubicBezTo>
                <a:lnTo>
                  <a:pt x="109" y="50"/>
                </a:lnTo>
                <a:close/>
              </a:path>
            </a:pathLst>
          </a:custGeom>
          <a:solidFill>
            <a:schemeClr val="tx1">
              <a:lumMod val="50000"/>
              <a:lumOff val="50000"/>
            </a:schemeClr>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157" name="Freeform 28">
            <a:extLst>
              <a:ext uri="{FF2B5EF4-FFF2-40B4-BE49-F238E27FC236}">
                <a16:creationId xmlns:a16="http://schemas.microsoft.com/office/drawing/2014/main" id="{EEA2E1C0-651D-49EA-A58D-7A556445E0E5}"/>
              </a:ext>
            </a:extLst>
          </p:cNvPr>
          <p:cNvSpPr/>
          <p:nvPr/>
        </p:nvSpPr>
        <p:spPr>
          <a:xfrm flipH="1">
            <a:off x="217541" y="6517656"/>
            <a:ext cx="471803" cy="224750"/>
          </a:xfrm>
          <a:custGeom>
            <a:avLst/>
            <a:gdLst/>
            <a:ahLst/>
            <a:cxnLst/>
            <a:rect l="l" t="t" r="r" b="b"/>
            <a:pathLst>
              <a:path w="707704" h="337125">
                <a:moveTo>
                  <a:pt x="707704" y="0"/>
                </a:moveTo>
                <a:lnTo>
                  <a:pt x="0" y="0"/>
                </a:lnTo>
                <a:lnTo>
                  <a:pt x="0" y="337125"/>
                </a:lnTo>
                <a:lnTo>
                  <a:pt x="707704" y="337125"/>
                </a:lnTo>
                <a:lnTo>
                  <a:pt x="707704"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158" name="Imagen 157">
            <a:extLst>
              <a:ext uri="{FF2B5EF4-FFF2-40B4-BE49-F238E27FC236}">
                <a16:creationId xmlns:a16="http://schemas.microsoft.com/office/drawing/2014/main" id="{36247E3E-5368-44C6-BDD1-460C70DC9791}"/>
              </a:ext>
            </a:extLst>
          </p:cNvPr>
          <p:cNvPicPr>
            <a:picLocks noChangeAspect="1"/>
          </p:cNvPicPr>
          <p:nvPr/>
        </p:nvPicPr>
        <p:blipFill>
          <a:blip r:embed="rId6">
            <a:lum bright="70000" contrast="-70000"/>
            <a:extLst>
              <a:ext uri="{28A0092B-C50C-407E-A947-70E740481C1C}">
                <a14:useLocalDpi xmlns:a14="http://schemas.microsoft.com/office/drawing/2010/main" val="0"/>
              </a:ext>
            </a:extLst>
          </a:blip>
          <a:stretch>
            <a:fillRect/>
          </a:stretch>
        </p:blipFill>
        <p:spPr>
          <a:xfrm>
            <a:off x="10496313" y="96034"/>
            <a:ext cx="1587500" cy="1163095"/>
          </a:xfrm>
          <a:prstGeom prst="rect">
            <a:avLst/>
          </a:prstGeom>
        </p:spPr>
      </p:pic>
      <p:sp>
        <p:nvSpPr>
          <p:cNvPr id="188" name="Freeform 4">
            <a:extLst>
              <a:ext uri="{FF2B5EF4-FFF2-40B4-BE49-F238E27FC236}">
                <a16:creationId xmlns:a16="http://schemas.microsoft.com/office/drawing/2014/main" id="{654C65B8-159E-49C1-89E3-C4F643589A7F}"/>
              </a:ext>
            </a:extLst>
          </p:cNvPr>
          <p:cNvSpPr/>
          <p:nvPr/>
        </p:nvSpPr>
        <p:spPr>
          <a:xfrm rot="5400000">
            <a:off x="3348949" y="-1995181"/>
            <a:ext cx="5494101" cy="12192004"/>
          </a:xfrm>
          <a:custGeom>
            <a:avLst/>
            <a:gdLst/>
            <a:ahLst/>
            <a:cxnLst/>
            <a:rect l="l" t="t" r="r" b="b"/>
            <a:pathLst>
              <a:path w="2016434" h="5727636">
                <a:moveTo>
                  <a:pt x="28314" y="0"/>
                </a:moveTo>
                <a:lnTo>
                  <a:pt x="1988121" y="0"/>
                </a:lnTo>
                <a:cubicBezTo>
                  <a:pt x="1995630" y="0"/>
                  <a:pt x="2002832" y="2983"/>
                  <a:pt x="2008142" y="8293"/>
                </a:cubicBezTo>
                <a:cubicBezTo>
                  <a:pt x="2013452" y="13603"/>
                  <a:pt x="2016434" y="20804"/>
                  <a:pt x="2016434" y="28314"/>
                </a:cubicBezTo>
                <a:lnTo>
                  <a:pt x="2016434" y="5699323"/>
                </a:lnTo>
                <a:cubicBezTo>
                  <a:pt x="2016434" y="5706832"/>
                  <a:pt x="2013452" y="5714034"/>
                  <a:pt x="2008142" y="5719344"/>
                </a:cubicBezTo>
                <a:cubicBezTo>
                  <a:pt x="2002832" y="5724653"/>
                  <a:pt x="1995630" y="5727636"/>
                  <a:pt x="1988121" y="5727636"/>
                </a:cubicBezTo>
                <a:lnTo>
                  <a:pt x="28314" y="5727636"/>
                </a:lnTo>
                <a:cubicBezTo>
                  <a:pt x="20804" y="5727636"/>
                  <a:pt x="13603" y="5724653"/>
                  <a:pt x="8293" y="5719344"/>
                </a:cubicBezTo>
                <a:cubicBezTo>
                  <a:pt x="2983" y="5714034"/>
                  <a:pt x="0" y="5706832"/>
                  <a:pt x="0" y="5699323"/>
                </a:cubicBezTo>
                <a:lnTo>
                  <a:pt x="0" y="28314"/>
                </a:lnTo>
                <a:cubicBezTo>
                  <a:pt x="0" y="20804"/>
                  <a:pt x="2983" y="13603"/>
                  <a:pt x="8293" y="8293"/>
                </a:cubicBezTo>
                <a:cubicBezTo>
                  <a:pt x="13603" y="2983"/>
                  <a:pt x="20804" y="0"/>
                  <a:pt x="28314" y="0"/>
                </a:cubicBezTo>
                <a:close/>
              </a:path>
            </a:pathLst>
          </a:custGeom>
          <a:solidFill>
            <a:srgbClr val="000A1F">
              <a:alpha val="20000"/>
            </a:srgbClr>
          </a:solidFill>
        </p:spPr>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49"/>
                                        </p:tgtEl>
                                        <p:attrNameLst>
                                          <p:attrName>style.visibility</p:attrName>
                                        </p:attrNameLst>
                                      </p:cBhvr>
                                      <p:to>
                                        <p:strVal val="visible"/>
                                      </p:to>
                                    </p:set>
                                    <p:animEffect transition="in" filter="fade">
                                      <p:cBhvr>
                                        <p:cTn id="7" dur="500"/>
                                        <p:tgtEl>
                                          <p:spTgt spid="214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48"/>
                                        </p:tgtEl>
                                        <p:attrNameLst>
                                          <p:attrName>style.visibility</p:attrName>
                                        </p:attrNameLst>
                                      </p:cBhvr>
                                      <p:to>
                                        <p:strVal val="visible"/>
                                      </p:to>
                                    </p:set>
                                    <p:animEffect transition="in" filter="fade">
                                      <p:cBhvr>
                                        <p:cTn id="11" dur="500"/>
                                        <p:tgtEl>
                                          <p:spTgt spid="214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52"/>
                                        </p:tgtEl>
                                        <p:attrNameLst>
                                          <p:attrName>style.visibility</p:attrName>
                                        </p:attrNameLst>
                                      </p:cBhvr>
                                      <p:to>
                                        <p:strVal val="visible"/>
                                      </p:to>
                                    </p:set>
                                    <p:animEffect transition="in" filter="fade">
                                      <p:cBhvr>
                                        <p:cTn id="15" dur="500"/>
                                        <p:tgtEl>
                                          <p:spTgt spid="215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145"/>
                                        </p:tgtEl>
                                        <p:attrNameLst>
                                          <p:attrName>style.visibility</p:attrName>
                                        </p:attrNameLst>
                                      </p:cBhvr>
                                      <p:to>
                                        <p:strVal val="visible"/>
                                      </p:to>
                                    </p:set>
                                    <p:animEffect transition="in" filter="fade">
                                      <p:cBhvr>
                                        <p:cTn id="19" dur="500"/>
                                        <p:tgtEl>
                                          <p:spTgt spid="214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173"/>
                                        </p:tgtEl>
                                        <p:attrNameLst>
                                          <p:attrName>style.visibility</p:attrName>
                                        </p:attrNameLst>
                                      </p:cBhvr>
                                      <p:to>
                                        <p:strVal val="visible"/>
                                      </p:to>
                                    </p:set>
                                    <p:animEffect transition="in" filter="fade">
                                      <p:cBhvr>
                                        <p:cTn id="23" dur="500"/>
                                        <p:tgtEl>
                                          <p:spTgt spid="2173"/>
                                        </p:tgtEl>
                                      </p:cBhvr>
                                    </p:animEffect>
                                  </p:childTnLst>
                                </p:cTn>
                              </p:par>
                            </p:childTnLst>
                          </p:cTn>
                        </p:par>
                        <p:par>
                          <p:cTn id="24" fill="hold">
                            <p:stCondLst>
                              <p:cond delay="2500"/>
                            </p:stCondLst>
                            <p:childTnLst>
                              <p:par>
                                <p:cTn id="25" presetID="2" presetClass="entr" presetSubtype="4" fill="hold" nodeType="afterEffect">
                                  <p:stCondLst>
                                    <p:cond delay="0"/>
                                  </p:stCondLst>
                                  <p:childTnLst>
                                    <p:set>
                                      <p:cBhvr>
                                        <p:cTn id="26" dur="1" fill="hold">
                                          <p:stCondLst>
                                            <p:cond delay="0"/>
                                          </p:stCondLst>
                                        </p:cTn>
                                        <p:tgtEl>
                                          <p:spTgt spid="2236"/>
                                        </p:tgtEl>
                                        <p:attrNameLst>
                                          <p:attrName>style.visibility</p:attrName>
                                        </p:attrNameLst>
                                      </p:cBhvr>
                                      <p:to>
                                        <p:strVal val="visible"/>
                                      </p:to>
                                    </p:set>
                                    <p:anim calcmode="lin" valueType="num">
                                      <p:cBhvr additive="base">
                                        <p:cTn id="27" dur="500"/>
                                        <p:tgtEl>
                                          <p:spTgt spid="2236"/>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146"/>
                                        </p:tgtEl>
                                        <p:attrNameLst>
                                          <p:attrName>style.visibility</p:attrName>
                                        </p:attrNameLst>
                                      </p:cBhvr>
                                      <p:to>
                                        <p:strVal val="visible"/>
                                      </p:to>
                                    </p:set>
                                    <p:animEffect transition="in" filter="fade">
                                      <p:cBhvr>
                                        <p:cTn id="31" dur="500"/>
                                        <p:tgtEl>
                                          <p:spTgt spid="2146"/>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194"/>
                                        </p:tgtEl>
                                        <p:attrNameLst>
                                          <p:attrName>style.visibility</p:attrName>
                                        </p:attrNameLst>
                                      </p:cBhvr>
                                      <p:to>
                                        <p:strVal val="visible"/>
                                      </p:to>
                                    </p:set>
                                    <p:animEffect transition="in" filter="fade">
                                      <p:cBhvr>
                                        <p:cTn id="35" dur="500"/>
                                        <p:tgtEl>
                                          <p:spTgt spid="2194"/>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147"/>
                                        </p:tgtEl>
                                        <p:attrNameLst>
                                          <p:attrName>style.visibility</p:attrName>
                                        </p:attrNameLst>
                                      </p:cBhvr>
                                      <p:to>
                                        <p:strVal val="visible"/>
                                      </p:to>
                                    </p:set>
                                    <p:animEffect transition="in" filter="fade">
                                      <p:cBhvr>
                                        <p:cTn id="39" dur="500"/>
                                        <p:tgtEl>
                                          <p:spTgt spid="2147"/>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215"/>
                                        </p:tgtEl>
                                        <p:attrNameLst>
                                          <p:attrName>style.visibility</p:attrName>
                                        </p:attrNameLst>
                                      </p:cBhvr>
                                      <p:to>
                                        <p:strVal val="visible"/>
                                      </p:to>
                                    </p:set>
                                    <p:animEffect transition="in" filter="fade">
                                      <p:cBhvr>
                                        <p:cTn id="43" dur="500"/>
                                        <p:tgtEl>
                                          <p:spTgt spid="2215"/>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35"/>
                                        </p:tgtEl>
                                        <p:attrNameLst>
                                          <p:attrName>style.visibility</p:attrName>
                                        </p:attrNameLst>
                                      </p:cBhvr>
                                      <p:to>
                                        <p:strVal val="visible"/>
                                      </p:to>
                                    </p:set>
                                    <p:animEffect transition="in" filter="fade">
                                      <p:cBhvr>
                                        <p:cTn id="47" dur="500"/>
                                        <p:tgtEl>
                                          <p:spTgt spid="135"/>
                                        </p:tgtEl>
                                      </p:cBhvr>
                                    </p:animEffect>
                                  </p:childTnLst>
                                </p:cTn>
                              </p:par>
                            </p:childTnLst>
                          </p:cTn>
                        </p:par>
                        <p:par>
                          <p:cTn id="48" fill="hold">
                            <p:stCondLst>
                              <p:cond delay="5500"/>
                            </p:stCondLst>
                            <p:childTnLst>
                              <p:par>
                                <p:cTn id="49" presetID="23" presetClass="entr" presetSubtype="16" fill="hold" nodeType="afterEffect">
                                  <p:stCondLst>
                                    <p:cond delay="0"/>
                                  </p:stCondLst>
                                  <p:childTnLst>
                                    <p:set>
                                      <p:cBhvr>
                                        <p:cTn id="50" dur="1" fill="hold">
                                          <p:stCondLst>
                                            <p:cond delay="0"/>
                                          </p:stCondLst>
                                        </p:cTn>
                                        <p:tgtEl>
                                          <p:spTgt spid="133"/>
                                        </p:tgtEl>
                                        <p:attrNameLst>
                                          <p:attrName>style.visibility</p:attrName>
                                        </p:attrNameLst>
                                      </p:cBhvr>
                                      <p:to>
                                        <p:strVal val="visible"/>
                                      </p:to>
                                    </p:set>
                                    <p:anim calcmode="lin" valueType="num">
                                      <p:cBhvr additive="base">
                                        <p:cTn id="51" dur="500"/>
                                        <p:tgtEl>
                                          <p:spTgt spid="133"/>
                                        </p:tgtEl>
                                        <p:attrNameLst>
                                          <p:attrName>ppt_w</p:attrName>
                                        </p:attrNameLst>
                                      </p:cBhvr>
                                      <p:tavLst>
                                        <p:tav tm="0">
                                          <p:val>
                                            <p:strVal val="0"/>
                                          </p:val>
                                        </p:tav>
                                        <p:tav tm="100000">
                                          <p:val>
                                            <p:strVal val="#ppt_w"/>
                                          </p:val>
                                        </p:tav>
                                      </p:tavLst>
                                    </p:anim>
                                    <p:anim calcmode="lin" valueType="num">
                                      <p:cBhvr additive="base">
                                        <p:cTn id="52" dur="500"/>
                                        <p:tgtEl>
                                          <p:spTgt spid="133"/>
                                        </p:tgtEl>
                                        <p:attrNameLst>
                                          <p:attrName>ppt_h</p:attrName>
                                        </p:attrNameLst>
                                      </p:cBhvr>
                                      <p:tavLst>
                                        <p:tav tm="0">
                                          <p:val>
                                            <p:strVal val="0"/>
                                          </p:val>
                                        </p:tav>
                                        <p:tav tm="100000">
                                          <p:val>
                                            <p:strVal val="#ppt_h"/>
                                          </p:val>
                                        </p:tav>
                                      </p:tavLst>
                                    </p:anim>
                                  </p:childTnLst>
                                </p:cTn>
                              </p:par>
                            </p:childTnLst>
                          </p:cTn>
                        </p:par>
                        <p:par>
                          <p:cTn id="53" fill="hold">
                            <p:stCondLst>
                              <p:cond delay="6000"/>
                            </p:stCondLst>
                            <p:childTnLst>
                              <p:par>
                                <p:cTn id="54" presetID="23" presetClass="entr" presetSubtype="16" fill="hold" nodeType="afterEffect">
                                  <p:stCondLst>
                                    <p:cond delay="0"/>
                                  </p:stCondLst>
                                  <p:childTnLst>
                                    <p:set>
                                      <p:cBhvr>
                                        <p:cTn id="55" dur="1" fill="hold">
                                          <p:stCondLst>
                                            <p:cond delay="0"/>
                                          </p:stCondLst>
                                        </p:cTn>
                                        <p:tgtEl>
                                          <p:spTgt spid="159"/>
                                        </p:tgtEl>
                                        <p:attrNameLst>
                                          <p:attrName>style.visibility</p:attrName>
                                        </p:attrNameLst>
                                      </p:cBhvr>
                                      <p:to>
                                        <p:strVal val="visible"/>
                                      </p:to>
                                    </p:set>
                                    <p:anim calcmode="lin" valueType="num">
                                      <p:cBhvr additive="base">
                                        <p:cTn id="56" dur="500"/>
                                        <p:tgtEl>
                                          <p:spTgt spid="159"/>
                                        </p:tgtEl>
                                        <p:attrNameLst>
                                          <p:attrName>ppt_w</p:attrName>
                                        </p:attrNameLst>
                                      </p:cBhvr>
                                      <p:tavLst>
                                        <p:tav tm="0">
                                          <p:val>
                                            <p:strVal val="0"/>
                                          </p:val>
                                        </p:tav>
                                        <p:tav tm="100000">
                                          <p:val>
                                            <p:strVal val="#ppt_w"/>
                                          </p:val>
                                        </p:tav>
                                      </p:tavLst>
                                    </p:anim>
                                    <p:anim calcmode="lin" valueType="num">
                                      <p:cBhvr additive="base">
                                        <p:cTn id="57" dur="500"/>
                                        <p:tgtEl>
                                          <p:spTgt spid="159"/>
                                        </p:tgtEl>
                                        <p:attrNameLst>
                                          <p:attrName>ppt_h</p:attrName>
                                        </p:attrNameLst>
                                      </p:cBhvr>
                                      <p:tavLst>
                                        <p:tav tm="0">
                                          <p:val>
                                            <p:strVal val="0"/>
                                          </p:val>
                                        </p:tav>
                                        <p:tav tm="100000">
                                          <p:val>
                                            <p:strVal val="#ppt_h"/>
                                          </p:val>
                                        </p:tav>
                                      </p:tavLst>
                                    </p:anim>
                                  </p:childTnLst>
                                </p:cTn>
                              </p:par>
                            </p:childTnLst>
                          </p:cTn>
                        </p:par>
                        <p:par>
                          <p:cTn id="58" fill="hold">
                            <p:stCondLst>
                              <p:cond delay="6500"/>
                            </p:stCondLst>
                            <p:childTnLst>
                              <p:par>
                                <p:cTn id="59" presetID="23" presetClass="entr" presetSubtype="16" fill="hold" nodeType="afterEffect">
                                  <p:stCondLst>
                                    <p:cond delay="0"/>
                                  </p:stCondLst>
                                  <p:childTnLst>
                                    <p:set>
                                      <p:cBhvr>
                                        <p:cTn id="60" dur="1" fill="hold">
                                          <p:stCondLst>
                                            <p:cond delay="0"/>
                                          </p:stCondLst>
                                        </p:cTn>
                                        <p:tgtEl>
                                          <p:spTgt spid="169"/>
                                        </p:tgtEl>
                                        <p:attrNameLst>
                                          <p:attrName>style.visibility</p:attrName>
                                        </p:attrNameLst>
                                      </p:cBhvr>
                                      <p:to>
                                        <p:strVal val="visible"/>
                                      </p:to>
                                    </p:set>
                                    <p:anim calcmode="lin" valueType="num">
                                      <p:cBhvr additive="base">
                                        <p:cTn id="61" dur="500"/>
                                        <p:tgtEl>
                                          <p:spTgt spid="169"/>
                                        </p:tgtEl>
                                        <p:attrNameLst>
                                          <p:attrName>ppt_w</p:attrName>
                                        </p:attrNameLst>
                                      </p:cBhvr>
                                      <p:tavLst>
                                        <p:tav tm="0">
                                          <p:val>
                                            <p:strVal val="0"/>
                                          </p:val>
                                        </p:tav>
                                        <p:tav tm="100000">
                                          <p:val>
                                            <p:strVal val="#ppt_w"/>
                                          </p:val>
                                        </p:tav>
                                      </p:tavLst>
                                    </p:anim>
                                    <p:anim calcmode="lin" valueType="num">
                                      <p:cBhvr additive="base">
                                        <p:cTn id="62" dur="500"/>
                                        <p:tgtEl>
                                          <p:spTgt spid="169"/>
                                        </p:tgtEl>
                                        <p:attrNameLst>
                                          <p:attrName>ppt_h</p:attrName>
                                        </p:attrNameLst>
                                      </p:cBhvr>
                                      <p:tavLst>
                                        <p:tav tm="0">
                                          <p:val>
                                            <p:strVal val="0"/>
                                          </p:val>
                                        </p:tav>
                                        <p:tav tm="100000">
                                          <p:val>
                                            <p:strVal val="#ppt_h"/>
                                          </p:val>
                                        </p:tav>
                                      </p:tavLst>
                                    </p:anim>
                                  </p:childTnLst>
                                </p:cTn>
                              </p:par>
                            </p:childTnLst>
                          </p:cTn>
                        </p:par>
                        <p:par>
                          <p:cTn id="63" fill="hold">
                            <p:stCondLst>
                              <p:cond delay="7000"/>
                            </p:stCondLst>
                            <p:childTnLst>
                              <p:par>
                                <p:cTn id="64" presetID="23" presetClass="entr" presetSubtype="16" fill="hold" nodeType="afterEffect">
                                  <p:stCondLst>
                                    <p:cond delay="0"/>
                                  </p:stCondLst>
                                  <p:childTnLst>
                                    <p:set>
                                      <p:cBhvr>
                                        <p:cTn id="65" dur="1" fill="hold">
                                          <p:stCondLst>
                                            <p:cond delay="0"/>
                                          </p:stCondLst>
                                        </p:cTn>
                                        <p:tgtEl>
                                          <p:spTgt spid="187"/>
                                        </p:tgtEl>
                                        <p:attrNameLst>
                                          <p:attrName>style.visibility</p:attrName>
                                        </p:attrNameLst>
                                      </p:cBhvr>
                                      <p:to>
                                        <p:strVal val="visible"/>
                                      </p:to>
                                    </p:set>
                                    <p:anim calcmode="lin" valueType="num">
                                      <p:cBhvr additive="base">
                                        <p:cTn id="66" dur="500"/>
                                        <p:tgtEl>
                                          <p:spTgt spid="187"/>
                                        </p:tgtEl>
                                        <p:attrNameLst>
                                          <p:attrName>ppt_w</p:attrName>
                                        </p:attrNameLst>
                                      </p:cBhvr>
                                      <p:tavLst>
                                        <p:tav tm="0">
                                          <p:val>
                                            <p:strVal val="0"/>
                                          </p:val>
                                        </p:tav>
                                        <p:tav tm="100000">
                                          <p:val>
                                            <p:strVal val="#ppt_w"/>
                                          </p:val>
                                        </p:tav>
                                      </p:tavLst>
                                    </p:anim>
                                    <p:anim calcmode="lin" valueType="num">
                                      <p:cBhvr additive="base">
                                        <p:cTn id="67" dur="500"/>
                                        <p:tgtEl>
                                          <p:spTgt spid="187"/>
                                        </p:tgtEl>
                                        <p:attrNameLst>
                                          <p:attrName>ppt_h</p:attrName>
                                        </p:attrNameLst>
                                      </p:cBhvr>
                                      <p:tavLst>
                                        <p:tav tm="0">
                                          <p:val>
                                            <p:strVal val="0"/>
                                          </p:val>
                                        </p:tav>
                                        <p:tav tm="100000">
                                          <p:val>
                                            <p:strVal val="#ppt_h"/>
                                          </p:val>
                                        </p:tav>
                                      </p:tavLst>
                                    </p:anim>
                                  </p:childTnLst>
                                </p:cTn>
                              </p:par>
                            </p:childTnLst>
                          </p:cTn>
                        </p:par>
                        <p:par>
                          <p:cTn id="68" fill="hold">
                            <p:stCondLst>
                              <p:cond delay="7500"/>
                            </p:stCondLst>
                            <p:childTnLst>
                              <p:par>
                                <p:cTn id="69" presetID="2" presetClass="entr" presetSubtype="4" fill="hold" nodeType="afterEffect">
                                  <p:stCondLst>
                                    <p:cond delay="0"/>
                                  </p:stCondLst>
                                  <p:childTnLst>
                                    <p:set>
                                      <p:cBhvr>
                                        <p:cTn id="70" dur="1" fill="hold">
                                          <p:stCondLst>
                                            <p:cond delay="0"/>
                                          </p:stCondLst>
                                        </p:cTn>
                                        <p:tgtEl>
                                          <p:spTgt spid="203"/>
                                        </p:tgtEl>
                                        <p:attrNameLst>
                                          <p:attrName>style.visibility</p:attrName>
                                        </p:attrNameLst>
                                      </p:cBhvr>
                                      <p:to>
                                        <p:strVal val="visible"/>
                                      </p:to>
                                    </p:set>
                                    <p:anim calcmode="lin" valueType="num">
                                      <p:cBhvr additive="base">
                                        <p:cTn id="71" dur="500"/>
                                        <p:tgtEl>
                                          <p:spTgt spid="203"/>
                                        </p:tgtEl>
                                        <p:attrNameLst>
                                          <p:attrName>ppt_y</p:attrName>
                                        </p:attrNameLst>
                                      </p:cBhvr>
                                      <p:tavLst>
                                        <p:tav tm="0">
                                          <p:val>
                                            <p:strVal val="#ppt_y+1"/>
                                          </p:val>
                                        </p:tav>
                                        <p:tav tm="100000">
                                          <p:val>
                                            <p:strVal val="#ppt_y"/>
                                          </p:val>
                                        </p:tav>
                                      </p:tavLst>
                                    </p:anim>
                                  </p:childTnLst>
                                </p:cTn>
                              </p:par>
                            </p:childTnLst>
                          </p:cTn>
                        </p:par>
                        <p:par>
                          <p:cTn id="72" fill="hold">
                            <p:stCondLst>
                              <p:cond delay="8000"/>
                            </p:stCondLst>
                            <p:childTnLst>
                              <p:par>
                                <p:cTn id="73" presetID="2" presetClass="entr" presetSubtype="4" fill="hold" nodeType="afterEffect">
                                  <p:stCondLst>
                                    <p:cond delay="0"/>
                                  </p:stCondLst>
                                  <p:childTnLst>
                                    <p:set>
                                      <p:cBhvr>
                                        <p:cTn id="74" dur="1" fill="hold">
                                          <p:stCondLst>
                                            <p:cond delay="0"/>
                                          </p:stCondLst>
                                        </p:cTn>
                                        <p:tgtEl>
                                          <p:spTgt spid="205"/>
                                        </p:tgtEl>
                                        <p:attrNameLst>
                                          <p:attrName>style.visibility</p:attrName>
                                        </p:attrNameLst>
                                      </p:cBhvr>
                                      <p:to>
                                        <p:strVal val="visible"/>
                                      </p:to>
                                    </p:set>
                                    <p:anim calcmode="lin" valueType="num">
                                      <p:cBhvr additive="base">
                                        <p:cTn id="75" dur="500"/>
                                        <p:tgtEl>
                                          <p:spTgt spid="205"/>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4" fill="hold" nodeType="afterEffect">
                                  <p:stCondLst>
                                    <p:cond delay="0"/>
                                  </p:stCondLst>
                                  <p:childTnLst>
                                    <p:set>
                                      <p:cBhvr>
                                        <p:cTn id="78" dur="1" fill="hold">
                                          <p:stCondLst>
                                            <p:cond delay="0"/>
                                          </p:stCondLst>
                                        </p:cTn>
                                        <p:tgtEl>
                                          <p:spTgt spid="206"/>
                                        </p:tgtEl>
                                        <p:attrNameLst>
                                          <p:attrName>style.visibility</p:attrName>
                                        </p:attrNameLst>
                                      </p:cBhvr>
                                      <p:to>
                                        <p:strVal val="visible"/>
                                      </p:to>
                                    </p:set>
                                    <p:anim calcmode="lin" valueType="num">
                                      <p:cBhvr additive="base">
                                        <p:cTn id="79" dur="500"/>
                                        <p:tgtEl>
                                          <p:spTgt spid="206"/>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2" presetClass="entr" presetSubtype="4" fill="hold" nodeType="afterEffect">
                                  <p:stCondLst>
                                    <p:cond delay="0"/>
                                  </p:stCondLst>
                                  <p:childTnLst>
                                    <p:set>
                                      <p:cBhvr>
                                        <p:cTn id="82" dur="1" fill="hold">
                                          <p:stCondLst>
                                            <p:cond delay="0"/>
                                          </p:stCondLst>
                                        </p:cTn>
                                        <p:tgtEl>
                                          <p:spTgt spid="207"/>
                                        </p:tgtEl>
                                        <p:attrNameLst>
                                          <p:attrName>style.visibility</p:attrName>
                                        </p:attrNameLst>
                                      </p:cBhvr>
                                      <p:to>
                                        <p:strVal val="visible"/>
                                      </p:to>
                                    </p:set>
                                    <p:anim calcmode="lin" valueType="num">
                                      <p:cBhvr additive="base">
                                        <p:cTn id="83" dur="500"/>
                                        <p:tgtEl>
                                          <p:spTgt spid="2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6907587-99B5-4C50-B601-CE97C40DA8BD}"/>
              </a:ext>
            </a:extLst>
          </p:cNvPr>
          <p:cNvPicPr>
            <a:picLocks noChangeAspect="1"/>
          </p:cNvPicPr>
          <p:nvPr/>
        </p:nvPicPr>
        <p:blipFill>
          <a:blip r:embed="rId2"/>
          <a:stretch>
            <a:fillRect/>
          </a:stretch>
        </p:blipFill>
        <p:spPr>
          <a:xfrm>
            <a:off x="-539967" y="-1"/>
            <a:ext cx="12743329" cy="6952129"/>
          </a:xfrm>
          <a:prstGeom prst="rect">
            <a:avLst/>
          </a:prstGeom>
        </p:spPr>
      </p:pic>
      <p:sp>
        <p:nvSpPr>
          <p:cNvPr id="6" name="Google Shape;5113;p104">
            <a:extLst>
              <a:ext uri="{FF2B5EF4-FFF2-40B4-BE49-F238E27FC236}">
                <a16:creationId xmlns:a16="http://schemas.microsoft.com/office/drawing/2014/main" id="{E3276CC0-79BF-42E8-8B40-0666262CAC06}"/>
              </a:ext>
            </a:extLst>
          </p:cNvPr>
          <p:cNvSpPr txBox="1">
            <a:spLocks/>
          </p:cNvSpPr>
          <p:nvPr/>
        </p:nvSpPr>
        <p:spPr>
          <a:xfrm>
            <a:off x="2921000" y="266700"/>
            <a:ext cx="6350000" cy="558843"/>
          </a:xfrm>
          <a:prstGeom prst="rect">
            <a:avLst/>
          </a:prstGeom>
          <a:noFill/>
          <a:ln>
            <a:noFill/>
          </a:ln>
        </p:spPr>
        <p:txBody>
          <a:bodyPr spcFirstLastPara="1" vert="horz" wrap="square" lIns="0" tIns="0" rIns="0" bIns="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933" dirty="0">
              <a:solidFill>
                <a:srgbClr val="462460"/>
              </a:solidFill>
            </a:endParaRPr>
          </a:p>
        </p:txBody>
      </p:sp>
      <p:sp>
        <p:nvSpPr>
          <p:cNvPr id="8" name="CuadroTexto 7">
            <a:extLst>
              <a:ext uri="{FF2B5EF4-FFF2-40B4-BE49-F238E27FC236}">
                <a16:creationId xmlns:a16="http://schemas.microsoft.com/office/drawing/2014/main" id="{FC340DD7-BBEF-4C71-95AE-71E84121E8A6}"/>
              </a:ext>
            </a:extLst>
          </p:cNvPr>
          <p:cNvSpPr txBox="1"/>
          <p:nvPr/>
        </p:nvSpPr>
        <p:spPr>
          <a:xfrm>
            <a:off x="279400" y="1428481"/>
            <a:ext cx="11633200" cy="646331"/>
          </a:xfrm>
          <a:prstGeom prst="rect">
            <a:avLst/>
          </a:prstGeom>
          <a:noFill/>
        </p:spPr>
        <p:txBody>
          <a:bodyPr wrap="square">
            <a:spAutoFit/>
          </a:bodyPr>
          <a:lstStyle/>
          <a:p>
            <a:r>
              <a:rPr lang="en-US" b="1" dirty="0">
                <a:solidFill>
                  <a:schemeClr val="accent2">
                    <a:lumMod val="60000"/>
                    <a:lumOff val="40000"/>
                  </a:schemeClr>
                </a:solidFill>
                <a:latin typeface="Roboto Condensed"/>
                <a:ea typeface="Roboto Condensed"/>
                <a:sym typeface="Roboto Condensed"/>
              </a:rPr>
              <a:t>QUE ES PENSION:</a:t>
            </a:r>
            <a:r>
              <a:rPr lang="es-ES" dirty="0">
                <a:solidFill>
                  <a:schemeClr val="accent2">
                    <a:lumMod val="60000"/>
                    <a:lumOff val="40000"/>
                  </a:schemeClr>
                </a:solidFill>
                <a:latin typeface="Open Sans" panose="020B0606030504020204" pitchFamily="34" charset="0"/>
                <a:ea typeface="Roboto Condensed"/>
                <a:sym typeface="Roboto Condensed"/>
              </a:rPr>
              <a:t> </a:t>
            </a:r>
            <a:r>
              <a:rPr lang="es-ES" dirty="0">
                <a:solidFill>
                  <a:schemeClr val="accent1">
                    <a:lumMod val="20000"/>
                    <a:lumOff val="80000"/>
                  </a:schemeClr>
                </a:solidFill>
                <a:latin typeface="Roboto Condensed"/>
                <a:ea typeface="Roboto Condensed"/>
                <a:sym typeface="Roboto Condensed"/>
              </a:rPr>
              <a:t>P</a:t>
            </a:r>
            <a:r>
              <a:rPr lang="es-ES" dirty="0">
                <a:solidFill>
                  <a:schemeClr val="accent1">
                    <a:lumMod val="20000"/>
                    <a:lumOff val="80000"/>
                  </a:schemeClr>
                </a:solidFill>
                <a:latin typeface="Roboto Condensed"/>
                <a:ea typeface="Roboto Condensed"/>
              </a:rPr>
              <a:t>ensión es una prestación económica que representa una mesada vitalicia para que </a:t>
            </a:r>
          </a:p>
          <a:p>
            <a:r>
              <a:rPr lang="es-ES" dirty="0">
                <a:solidFill>
                  <a:schemeClr val="accent1">
                    <a:lumMod val="20000"/>
                    <a:lumOff val="80000"/>
                  </a:schemeClr>
                </a:solidFill>
                <a:latin typeface="Roboto Condensed"/>
                <a:ea typeface="Roboto Condensed"/>
              </a:rPr>
              <a:t>los afiliados se protejan frente a circunstancias como: la vejez, invalidez o muerte</a:t>
            </a:r>
            <a:r>
              <a:rPr lang="es-ES" dirty="0">
                <a:solidFill>
                  <a:srgbClr val="717171"/>
                </a:solidFill>
                <a:latin typeface="Roboto Condensed"/>
                <a:ea typeface="Roboto Condensed"/>
              </a:rPr>
              <a:t>.</a:t>
            </a:r>
            <a:endParaRPr lang="en-US" dirty="0">
              <a:solidFill>
                <a:srgbClr val="717171"/>
              </a:solidFill>
              <a:latin typeface="Roboto Condensed"/>
              <a:ea typeface="Roboto Condensed"/>
              <a:sym typeface="Roboto Condensed"/>
            </a:endParaRPr>
          </a:p>
        </p:txBody>
      </p:sp>
      <p:sp>
        <p:nvSpPr>
          <p:cNvPr id="9" name="Google Shape;1797;p44">
            <a:extLst>
              <a:ext uri="{FF2B5EF4-FFF2-40B4-BE49-F238E27FC236}">
                <a16:creationId xmlns:a16="http://schemas.microsoft.com/office/drawing/2014/main" id="{48D17D35-ACAD-4719-9313-5B0C14CB2579}"/>
              </a:ext>
            </a:extLst>
          </p:cNvPr>
          <p:cNvSpPr txBox="1">
            <a:spLocks/>
          </p:cNvSpPr>
          <p:nvPr/>
        </p:nvSpPr>
        <p:spPr>
          <a:xfrm>
            <a:off x="1787562" y="283623"/>
            <a:ext cx="8088272" cy="558843"/>
          </a:xfrm>
          <a:prstGeom prst="rect">
            <a:avLst/>
          </a:prstGeom>
          <a:noFill/>
          <a:ln>
            <a:noFill/>
          </a:ln>
        </p:spPr>
        <p:txBody>
          <a:bodyPr spcFirstLastPara="1" vert="horz" wrap="square" lIns="0" tIns="0" rIns="0" bIns="0" rtlCol="0" anchor="ctr" anchorCtr="0">
            <a:noAutofit/>
          </a:bodyPr>
          <a:lstStyle>
            <a:lvl1pPr marR="0" lvl="0" algn="ctr" defTabSz="914400" rtl="0" eaLnBrk="1" latinLnBrk="0" hangingPunct="1">
              <a:spcBef>
                <a:spcPts val="0"/>
              </a:spcBef>
              <a:spcAft>
                <a:spcPts val="0"/>
              </a:spcAft>
              <a:buClr>
                <a:srgbClr val="929292"/>
              </a:buClr>
              <a:buSzPts val="2800"/>
              <a:buFont typeface="Roboto Condensed"/>
              <a:buNone/>
              <a:defRPr sz="5600" b="1" i="0" u="none" strike="noStrike" kern="1200" cap="none">
                <a:solidFill>
                  <a:srgbClr val="929292"/>
                </a:solidFill>
                <a:latin typeface="Roboto Condensed"/>
                <a:ea typeface="Roboto Condensed"/>
                <a:cs typeface="Roboto Condensed"/>
                <a:sym typeface="Roboto Condensed"/>
              </a:defRPr>
            </a:lvl1pPr>
            <a:lvl2pPr lvl="1">
              <a:spcBef>
                <a:spcPts val="0"/>
              </a:spcBef>
              <a:spcAft>
                <a:spcPts val="0"/>
              </a:spcAft>
              <a:buSzPts val="1400"/>
              <a:buNone/>
              <a:defRPr sz="3600"/>
            </a:lvl2pPr>
            <a:lvl3pPr lvl="2">
              <a:spcBef>
                <a:spcPts val="0"/>
              </a:spcBef>
              <a:spcAft>
                <a:spcPts val="0"/>
              </a:spcAft>
              <a:buSzPts val="1400"/>
              <a:buNone/>
              <a:defRPr sz="3600"/>
            </a:lvl3pPr>
            <a:lvl4pPr lvl="3">
              <a:spcBef>
                <a:spcPts val="0"/>
              </a:spcBef>
              <a:spcAft>
                <a:spcPts val="0"/>
              </a:spcAft>
              <a:buSzPts val="1400"/>
              <a:buNone/>
              <a:defRPr sz="3600"/>
            </a:lvl4pPr>
            <a:lvl5pPr lvl="4">
              <a:spcBef>
                <a:spcPts val="0"/>
              </a:spcBef>
              <a:spcAft>
                <a:spcPts val="0"/>
              </a:spcAft>
              <a:buSzPts val="1400"/>
              <a:buNone/>
              <a:defRPr sz="3600"/>
            </a:lvl5pPr>
            <a:lvl6pPr lvl="5">
              <a:spcBef>
                <a:spcPts val="0"/>
              </a:spcBef>
              <a:spcAft>
                <a:spcPts val="0"/>
              </a:spcAft>
              <a:buSzPts val="1400"/>
              <a:buNone/>
              <a:defRPr sz="3600"/>
            </a:lvl6pPr>
            <a:lvl7pPr lvl="6">
              <a:spcBef>
                <a:spcPts val="0"/>
              </a:spcBef>
              <a:spcAft>
                <a:spcPts val="0"/>
              </a:spcAft>
              <a:buSzPts val="1400"/>
              <a:buNone/>
              <a:defRPr sz="3600"/>
            </a:lvl7pPr>
            <a:lvl8pPr lvl="7">
              <a:spcBef>
                <a:spcPts val="0"/>
              </a:spcBef>
              <a:spcAft>
                <a:spcPts val="0"/>
              </a:spcAft>
              <a:buSzPts val="1400"/>
              <a:buNone/>
              <a:defRPr sz="3600"/>
            </a:lvl8pPr>
            <a:lvl9pPr lvl="8">
              <a:spcBef>
                <a:spcPts val="0"/>
              </a:spcBef>
              <a:spcAft>
                <a:spcPts val="0"/>
              </a:spcAft>
              <a:buSzPts val="1400"/>
              <a:buNone/>
              <a:defRPr sz="3600"/>
            </a:lvl9pPr>
          </a:lstStyle>
          <a:p>
            <a:r>
              <a:rPr lang="en-US" sz="3734" dirty="0">
                <a:solidFill>
                  <a:schemeClr val="accent1">
                    <a:lumMod val="20000"/>
                    <a:lumOff val="80000"/>
                  </a:schemeClr>
                </a:solidFill>
              </a:rPr>
              <a:t>DEFINICIONES</a:t>
            </a:r>
          </a:p>
        </p:txBody>
      </p:sp>
      <p:sp>
        <p:nvSpPr>
          <p:cNvPr id="11" name="CuadroTexto 10">
            <a:extLst>
              <a:ext uri="{FF2B5EF4-FFF2-40B4-BE49-F238E27FC236}">
                <a16:creationId xmlns:a16="http://schemas.microsoft.com/office/drawing/2014/main" id="{C59D76A6-F69F-4D71-B9C1-7EE670844B60}"/>
              </a:ext>
            </a:extLst>
          </p:cNvPr>
          <p:cNvSpPr txBox="1"/>
          <p:nvPr/>
        </p:nvSpPr>
        <p:spPr>
          <a:xfrm>
            <a:off x="279400" y="3531250"/>
            <a:ext cx="11633200" cy="1364541"/>
          </a:xfrm>
          <a:prstGeom prst="rect">
            <a:avLst/>
          </a:prstGeom>
          <a:noFill/>
        </p:spPr>
        <p:txBody>
          <a:bodyPr wrap="square">
            <a:spAutoFit/>
          </a:bodyPr>
          <a:lstStyle/>
          <a:p>
            <a:r>
              <a:rPr lang="en-US" sz="1600" b="1" dirty="0">
                <a:solidFill>
                  <a:schemeClr val="accent2">
                    <a:lumMod val="60000"/>
                    <a:lumOff val="40000"/>
                  </a:schemeClr>
                </a:solidFill>
                <a:latin typeface="Roboto Condensed"/>
                <a:ea typeface="Roboto Condensed"/>
                <a:sym typeface="Roboto Condensed"/>
                <a:hlinkClick r:id="rId3" action="ppaction://hlinkfile">
                  <a:extLst>
                    <a:ext uri="{A12FA001-AC4F-418D-AE19-62706E023703}">
                      <ahyp:hlinkClr xmlns:ahyp="http://schemas.microsoft.com/office/drawing/2018/hyperlinkcolor" val="tx"/>
                    </a:ext>
                  </a:extLst>
                </a:hlinkClick>
              </a:rPr>
              <a:t>CUALES SON LOS REGIMENES</a:t>
            </a:r>
            <a:r>
              <a:rPr lang="en-US" sz="1600" b="1" dirty="0">
                <a:solidFill>
                  <a:schemeClr val="accent2">
                    <a:lumMod val="60000"/>
                    <a:lumOff val="40000"/>
                  </a:schemeClr>
                </a:solidFill>
                <a:latin typeface="Roboto Condensed"/>
                <a:ea typeface="Roboto Condensed"/>
                <a:sym typeface="Roboto Condensed"/>
              </a:rPr>
              <a:t>:</a:t>
            </a:r>
            <a:r>
              <a:rPr lang="es-ES" sz="1600" dirty="0">
                <a:solidFill>
                  <a:schemeClr val="accent1">
                    <a:lumMod val="20000"/>
                    <a:lumOff val="80000"/>
                  </a:schemeClr>
                </a:solidFill>
                <a:latin typeface="Roboto Condensed"/>
                <a:ea typeface="Roboto Condensed"/>
              </a:rPr>
              <a:t>En Colombia existen dos regímenes pensionales que componen el Sistema General de Pensiones, conformados:</a:t>
            </a:r>
          </a:p>
          <a:p>
            <a:pPr algn="l">
              <a:buFont typeface="Arial" panose="020B0604020202020204" pitchFamily="34" charset="0"/>
              <a:buChar char="•"/>
            </a:pPr>
            <a:r>
              <a:rPr lang="es-ES" sz="1600" dirty="0">
                <a:solidFill>
                  <a:schemeClr val="accent1">
                    <a:lumMod val="20000"/>
                    <a:lumOff val="80000"/>
                  </a:schemeClr>
                </a:solidFill>
                <a:latin typeface="Roboto Condensed"/>
                <a:ea typeface="Roboto Condensed"/>
              </a:rPr>
              <a:t>Régimen de Prima Media con Prestación Definida (RPM), administrado por Colombiana de Pensiones-</a:t>
            </a:r>
            <a:r>
              <a:rPr lang="es-ES" sz="1600" b="1" dirty="0">
                <a:solidFill>
                  <a:schemeClr val="accent1">
                    <a:lumMod val="20000"/>
                    <a:lumOff val="80000"/>
                  </a:schemeClr>
                </a:solidFill>
                <a:latin typeface="Roboto Condensed"/>
                <a:ea typeface="Roboto Condensed"/>
              </a:rPr>
              <a:t>Colpensiones. </a:t>
            </a:r>
          </a:p>
          <a:p>
            <a:pPr algn="l">
              <a:buFont typeface="Arial" panose="020B0604020202020204" pitchFamily="34" charset="0"/>
              <a:buChar char="•"/>
            </a:pPr>
            <a:r>
              <a:rPr lang="es-ES" sz="1600" dirty="0">
                <a:solidFill>
                  <a:schemeClr val="accent1">
                    <a:lumMod val="20000"/>
                    <a:lumOff val="80000"/>
                  </a:schemeClr>
                </a:solidFill>
                <a:latin typeface="Roboto Condensed"/>
                <a:ea typeface="Roboto Condensed"/>
              </a:rPr>
              <a:t>Régimen de Ahorro Individual con Solidaridad (RAIS) administrado por: </a:t>
            </a:r>
            <a:r>
              <a:rPr lang="es-ES" sz="1600" b="1" dirty="0">
                <a:solidFill>
                  <a:schemeClr val="accent1">
                    <a:lumMod val="20000"/>
                    <a:lumOff val="80000"/>
                  </a:schemeClr>
                </a:solidFill>
                <a:latin typeface="Roboto Condensed"/>
                <a:ea typeface="Roboto Condensed"/>
              </a:rPr>
              <a:t>Colfondos, Porvenir y Protección y </a:t>
            </a:r>
            <a:r>
              <a:rPr lang="es-ES" sz="1600" b="1" dirty="0" err="1">
                <a:solidFill>
                  <a:schemeClr val="accent1">
                    <a:lumMod val="20000"/>
                    <a:lumOff val="80000"/>
                  </a:schemeClr>
                </a:solidFill>
                <a:latin typeface="Roboto Condensed"/>
                <a:ea typeface="Roboto Condensed"/>
              </a:rPr>
              <a:t>Skandia</a:t>
            </a:r>
            <a:r>
              <a:rPr lang="es-ES" sz="1600" dirty="0">
                <a:solidFill>
                  <a:schemeClr val="accent1">
                    <a:lumMod val="20000"/>
                    <a:lumOff val="80000"/>
                  </a:schemeClr>
                </a:solidFill>
                <a:latin typeface="Roboto Condensed"/>
                <a:ea typeface="Roboto Condensed"/>
              </a:rPr>
              <a:t>. </a:t>
            </a:r>
          </a:p>
          <a:p>
            <a:endParaRPr lang="en-US" sz="1867" dirty="0">
              <a:solidFill>
                <a:srgbClr val="717171"/>
              </a:solidFill>
              <a:latin typeface="Roboto Condensed"/>
              <a:ea typeface="Roboto Condensed"/>
              <a:sym typeface="Roboto Condensed"/>
            </a:endParaRPr>
          </a:p>
        </p:txBody>
      </p:sp>
      <p:sp>
        <p:nvSpPr>
          <p:cNvPr id="12" name="CuadroTexto 11">
            <a:extLst>
              <a:ext uri="{FF2B5EF4-FFF2-40B4-BE49-F238E27FC236}">
                <a16:creationId xmlns:a16="http://schemas.microsoft.com/office/drawing/2014/main" id="{1A1355A5-E591-4DA1-8899-BA7B9A0A0FF0}"/>
              </a:ext>
            </a:extLst>
          </p:cNvPr>
          <p:cNvSpPr txBox="1"/>
          <p:nvPr/>
        </p:nvSpPr>
        <p:spPr>
          <a:xfrm>
            <a:off x="279400" y="2307424"/>
            <a:ext cx="11633200" cy="1077218"/>
          </a:xfrm>
          <a:prstGeom prst="rect">
            <a:avLst/>
          </a:prstGeom>
          <a:noFill/>
        </p:spPr>
        <p:txBody>
          <a:bodyPr wrap="square">
            <a:spAutoFit/>
          </a:bodyPr>
          <a:lstStyle/>
          <a:p>
            <a:r>
              <a:rPr lang="en-US" sz="1600" b="1" dirty="0">
                <a:solidFill>
                  <a:schemeClr val="accent2">
                    <a:lumMod val="60000"/>
                    <a:lumOff val="40000"/>
                  </a:schemeClr>
                </a:solidFill>
                <a:latin typeface="Roboto Condensed"/>
                <a:ea typeface="Roboto Condensed"/>
                <a:sym typeface="Roboto Condensed"/>
              </a:rPr>
              <a:t>COMO FUNCIONA LAS PENSIONES </a:t>
            </a:r>
            <a:r>
              <a:rPr lang="en-US" sz="1600" b="1" dirty="0">
                <a:solidFill>
                  <a:schemeClr val="accent1">
                    <a:lumMod val="20000"/>
                    <a:lumOff val="80000"/>
                  </a:schemeClr>
                </a:solidFill>
                <a:latin typeface="Roboto Condensed"/>
                <a:ea typeface="Roboto Condensed"/>
                <a:sym typeface="Roboto Condensed"/>
              </a:rPr>
              <a:t>:</a:t>
            </a:r>
            <a:r>
              <a:rPr lang="es-ES" sz="1600" dirty="0">
                <a:solidFill>
                  <a:schemeClr val="accent1">
                    <a:lumMod val="20000"/>
                    <a:lumOff val="80000"/>
                  </a:schemeClr>
                </a:solidFill>
                <a:latin typeface="Roboto Condensed"/>
                <a:ea typeface="Roboto Condensed"/>
              </a:rPr>
              <a:t>Para ello existe el Sistema General de Pensiones (SGP) que tiene la finalidad de garantizar a la población colombiana el cuidado frente a los contratiempos originados por la vejez, invalidez o muerte, mediante el reconocimiento de una serie de prestaciones determinadas en la ley. La pensión es una prestación económica que representa una mesada vitalicia para que los afiliados se protejan frente a las circunstancias mencionadas anteriormente.</a:t>
            </a:r>
            <a:endParaRPr lang="en-US" sz="1600" dirty="0">
              <a:solidFill>
                <a:schemeClr val="accent1">
                  <a:lumMod val="20000"/>
                  <a:lumOff val="80000"/>
                </a:schemeClr>
              </a:solidFill>
              <a:latin typeface="Roboto Condensed"/>
              <a:ea typeface="Roboto Condensed"/>
              <a:sym typeface="Roboto Condensed"/>
            </a:endParaRPr>
          </a:p>
        </p:txBody>
      </p:sp>
      <p:sp>
        <p:nvSpPr>
          <p:cNvPr id="10" name="CuadroTexto 9">
            <a:extLst>
              <a:ext uri="{FF2B5EF4-FFF2-40B4-BE49-F238E27FC236}">
                <a16:creationId xmlns:a16="http://schemas.microsoft.com/office/drawing/2014/main" id="{A4595F2D-EF92-4437-A871-C576FA88ED1E}"/>
              </a:ext>
            </a:extLst>
          </p:cNvPr>
          <p:cNvSpPr txBox="1"/>
          <p:nvPr/>
        </p:nvSpPr>
        <p:spPr>
          <a:xfrm>
            <a:off x="304800" y="4878879"/>
            <a:ext cx="11633200" cy="1118319"/>
          </a:xfrm>
          <a:prstGeom prst="rect">
            <a:avLst/>
          </a:prstGeom>
          <a:noFill/>
        </p:spPr>
        <p:txBody>
          <a:bodyPr wrap="square">
            <a:spAutoFit/>
          </a:bodyPr>
          <a:lstStyle/>
          <a:p>
            <a:r>
              <a:rPr lang="en-US" sz="1600" b="1" dirty="0">
                <a:solidFill>
                  <a:schemeClr val="accent2">
                    <a:lumMod val="60000"/>
                    <a:lumOff val="40000"/>
                  </a:schemeClr>
                </a:solidFill>
                <a:latin typeface="Roboto Condensed"/>
                <a:ea typeface="Roboto Condensed"/>
                <a:sym typeface="Roboto Condensed"/>
              </a:rPr>
              <a:t>ENTE QUE VIGILA Y CONTROLA SGP: </a:t>
            </a:r>
            <a:r>
              <a:rPr lang="es-ES" sz="1600" dirty="0">
                <a:solidFill>
                  <a:schemeClr val="accent1">
                    <a:lumMod val="20000"/>
                    <a:lumOff val="80000"/>
                  </a:schemeClr>
                </a:solidFill>
                <a:latin typeface="Roboto Condensed"/>
                <a:ea typeface="Roboto Condensed"/>
                <a:sym typeface="Roboto Condensed"/>
              </a:rPr>
              <a:t>L</a:t>
            </a:r>
            <a:r>
              <a:rPr lang="es-ES" sz="1600" dirty="0">
                <a:solidFill>
                  <a:schemeClr val="accent1">
                    <a:lumMod val="20000"/>
                    <a:lumOff val="80000"/>
                  </a:schemeClr>
                </a:solidFill>
                <a:latin typeface="Roboto Condensed"/>
                <a:ea typeface="Roboto Condensed"/>
              </a:rPr>
              <a:t>a Superintendencia Financiera de Colombia (SFC) es la entidad que vigila y controla las administradoras de pensiones del Régimen Solidario de Prima Media con Prestación Definida (COLOMBIANA DE PENSIONES- COLPENSIONES) y del Régimen de Ahorro Individual con Solidaridad (PORVENIR, PROTECCION,COLFONDOS, SKANDIA).</a:t>
            </a:r>
          </a:p>
          <a:p>
            <a:endParaRPr lang="en-US" sz="1867" dirty="0">
              <a:solidFill>
                <a:srgbClr val="717171"/>
              </a:solidFill>
              <a:latin typeface="Roboto Condensed"/>
              <a:ea typeface="Roboto Condensed"/>
              <a:sym typeface="Roboto Condensed"/>
            </a:endParaRPr>
          </a:p>
        </p:txBody>
      </p:sp>
      <p:sp>
        <p:nvSpPr>
          <p:cNvPr id="13" name="Freeform 28">
            <a:extLst>
              <a:ext uri="{FF2B5EF4-FFF2-40B4-BE49-F238E27FC236}">
                <a16:creationId xmlns:a16="http://schemas.microsoft.com/office/drawing/2014/main" id="{FC50E083-E71B-46DA-A4DC-AF73B27F4006}"/>
              </a:ext>
            </a:extLst>
          </p:cNvPr>
          <p:cNvSpPr/>
          <p:nvPr/>
        </p:nvSpPr>
        <p:spPr>
          <a:xfrm flipH="1">
            <a:off x="217541" y="6517656"/>
            <a:ext cx="471803" cy="224750"/>
          </a:xfrm>
          <a:custGeom>
            <a:avLst/>
            <a:gdLst/>
            <a:ahLst/>
            <a:cxnLst/>
            <a:rect l="l" t="t" r="r" b="b"/>
            <a:pathLst>
              <a:path w="707704" h="337125">
                <a:moveTo>
                  <a:pt x="707704" y="0"/>
                </a:moveTo>
                <a:lnTo>
                  <a:pt x="0" y="0"/>
                </a:lnTo>
                <a:lnTo>
                  <a:pt x="0" y="337125"/>
                </a:lnTo>
                <a:lnTo>
                  <a:pt x="707704" y="337125"/>
                </a:lnTo>
                <a:lnTo>
                  <a:pt x="707704"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4020675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12"/>
        <p:cNvGrpSpPr/>
        <p:nvPr/>
      </p:nvGrpSpPr>
      <p:grpSpPr>
        <a:xfrm>
          <a:off x="0" y="0"/>
          <a:ext cx="0" cy="0"/>
          <a:chOff x="0" y="0"/>
          <a:chExt cx="0" cy="0"/>
        </a:xfrm>
      </p:grpSpPr>
      <p:pic>
        <p:nvPicPr>
          <p:cNvPr id="8" name="Imagen 7">
            <a:extLst>
              <a:ext uri="{FF2B5EF4-FFF2-40B4-BE49-F238E27FC236}">
                <a16:creationId xmlns:a16="http://schemas.microsoft.com/office/drawing/2014/main" id="{9CA34F1C-14C0-4B8C-8CE3-8704D4BAF820}"/>
              </a:ext>
            </a:extLst>
          </p:cNvPr>
          <p:cNvPicPr>
            <a:picLocks noChangeAspect="1"/>
          </p:cNvPicPr>
          <p:nvPr/>
        </p:nvPicPr>
        <p:blipFill>
          <a:blip r:embed="rId3"/>
          <a:stretch>
            <a:fillRect/>
          </a:stretch>
        </p:blipFill>
        <p:spPr>
          <a:xfrm>
            <a:off x="0" y="0"/>
            <a:ext cx="12192000" cy="6857999"/>
          </a:xfrm>
          <a:prstGeom prst="rect">
            <a:avLst/>
          </a:prstGeom>
        </p:spPr>
      </p:pic>
      <p:sp>
        <p:nvSpPr>
          <p:cNvPr id="5113" name="Google Shape;5113;p104"/>
          <p:cNvSpPr txBox="1">
            <a:spLocks noGrp="1"/>
          </p:cNvSpPr>
          <p:nvPr>
            <p:ph type="title"/>
          </p:nvPr>
        </p:nvSpPr>
        <p:spPr>
          <a:xfrm>
            <a:off x="2381543" y="274680"/>
            <a:ext cx="6350000" cy="558843"/>
          </a:xfrm>
          <a:prstGeom prst="rect">
            <a:avLst/>
          </a:prstGeom>
          <a:noFill/>
          <a:ln>
            <a:noFill/>
          </a:ln>
        </p:spPr>
        <p:txBody>
          <a:bodyPr spcFirstLastPara="1" vert="horz" wrap="square" lIns="0" tIns="0" rIns="0" bIns="0" rtlCol="0" anchor="ctr" anchorCtr="0">
            <a:noAutofit/>
          </a:bodyPr>
          <a:lstStyle/>
          <a:p>
            <a:r>
              <a:rPr lang="en-US" dirty="0">
                <a:solidFill>
                  <a:schemeClr val="accent1">
                    <a:lumMod val="20000"/>
                    <a:lumOff val="80000"/>
                  </a:schemeClr>
                </a:solidFill>
              </a:rPr>
              <a:t>CONCEPTOS DE PENSIONES</a:t>
            </a:r>
            <a:endParaRPr dirty="0">
              <a:solidFill>
                <a:schemeClr val="accent1">
                  <a:lumMod val="20000"/>
                  <a:lumOff val="80000"/>
                </a:schemeClr>
              </a:solidFill>
            </a:endParaRPr>
          </a:p>
        </p:txBody>
      </p:sp>
      <p:sp>
        <p:nvSpPr>
          <p:cNvPr id="2" name="Google Shape;791;p9">
            <a:extLst>
              <a:ext uri="{FF2B5EF4-FFF2-40B4-BE49-F238E27FC236}">
                <a16:creationId xmlns:a16="http://schemas.microsoft.com/office/drawing/2014/main" id="{34403846-DFED-6FBF-E101-39BC61EC31D5}"/>
              </a:ext>
            </a:extLst>
          </p:cNvPr>
          <p:cNvSpPr/>
          <p:nvPr/>
        </p:nvSpPr>
        <p:spPr>
          <a:xfrm>
            <a:off x="1324055" y="1367487"/>
            <a:ext cx="359272" cy="339059"/>
          </a:xfrm>
          <a:custGeom>
            <a:avLst/>
            <a:gdLst/>
            <a:ahLst/>
            <a:cxnLst/>
            <a:rect l="l" t="t" r="r" b="b"/>
            <a:pathLst>
              <a:path w="58" h="58" extrusionOk="0">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lumMod val="60000"/>
              <a:lumOff val="40000"/>
            </a:schemeClr>
          </a:solidFill>
          <a:ln>
            <a:noFill/>
          </a:ln>
        </p:spPr>
        <p:txBody>
          <a:bodyPr spcFirstLastPara="1" wrap="square" lIns="60950" tIns="30467" rIns="60950" bIns="30467" anchor="t" anchorCtr="0">
            <a:noAutofit/>
          </a:bodyPr>
          <a:lstStyle/>
          <a:p>
            <a:endParaRPr sz="1333">
              <a:solidFill>
                <a:schemeClr val="dk1"/>
              </a:solidFill>
              <a:latin typeface="Roboto Condensed"/>
              <a:ea typeface="Roboto Condensed"/>
              <a:cs typeface="Roboto Condensed"/>
              <a:sym typeface="Roboto Condensed"/>
            </a:endParaRPr>
          </a:p>
        </p:txBody>
      </p:sp>
      <p:sp>
        <p:nvSpPr>
          <p:cNvPr id="3" name="Google Shape;792;p9">
            <a:extLst>
              <a:ext uri="{FF2B5EF4-FFF2-40B4-BE49-F238E27FC236}">
                <a16:creationId xmlns:a16="http://schemas.microsoft.com/office/drawing/2014/main" id="{90C5F36D-061E-C707-DF48-6575F9EC9C23}"/>
              </a:ext>
            </a:extLst>
          </p:cNvPr>
          <p:cNvSpPr/>
          <p:nvPr/>
        </p:nvSpPr>
        <p:spPr>
          <a:xfrm>
            <a:off x="1324055" y="1915477"/>
            <a:ext cx="359272" cy="339059"/>
          </a:xfrm>
          <a:custGeom>
            <a:avLst/>
            <a:gdLst/>
            <a:ahLst/>
            <a:cxnLst/>
            <a:rect l="l" t="t" r="r" b="b"/>
            <a:pathLst>
              <a:path w="58" h="58" extrusionOk="0">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lumMod val="60000"/>
              <a:lumOff val="40000"/>
            </a:schemeClr>
          </a:solidFill>
          <a:ln>
            <a:noFill/>
          </a:ln>
        </p:spPr>
        <p:txBody>
          <a:bodyPr spcFirstLastPara="1" wrap="square" lIns="60950" tIns="30467" rIns="60950" bIns="30467" anchor="t" anchorCtr="0">
            <a:noAutofit/>
          </a:bodyPr>
          <a:lstStyle/>
          <a:p>
            <a:endParaRPr sz="1333">
              <a:solidFill>
                <a:schemeClr val="dk1"/>
              </a:solidFill>
              <a:latin typeface="Roboto Condensed"/>
              <a:ea typeface="Roboto Condensed"/>
              <a:cs typeface="Roboto Condensed"/>
              <a:sym typeface="Roboto Condensed"/>
            </a:endParaRPr>
          </a:p>
        </p:txBody>
      </p:sp>
      <p:sp>
        <p:nvSpPr>
          <p:cNvPr id="4" name="Google Shape;793;p9">
            <a:extLst>
              <a:ext uri="{FF2B5EF4-FFF2-40B4-BE49-F238E27FC236}">
                <a16:creationId xmlns:a16="http://schemas.microsoft.com/office/drawing/2014/main" id="{02A0E3AA-591E-D437-1630-2ECCD230D123}"/>
              </a:ext>
            </a:extLst>
          </p:cNvPr>
          <p:cNvSpPr/>
          <p:nvPr/>
        </p:nvSpPr>
        <p:spPr>
          <a:xfrm>
            <a:off x="1324055" y="2463466"/>
            <a:ext cx="359272" cy="339059"/>
          </a:xfrm>
          <a:custGeom>
            <a:avLst/>
            <a:gdLst/>
            <a:ahLst/>
            <a:cxnLst/>
            <a:rect l="l" t="t" r="r" b="b"/>
            <a:pathLst>
              <a:path w="58" h="58" extrusionOk="0">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lumMod val="60000"/>
              <a:lumOff val="40000"/>
            </a:schemeClr>
          </a:solidFill>
          <a:ln>
            <a:noFill/>
          </a:ln>
        </p:spPr>
        <p:txBody>
          <a:bodyPr spcFirstLastPara="1" wrap="square" lIns="60950" tIns="30467" rIns="60950" bIns="30467" anchor="t" anchorCtr="0">
            <a:noAutofit/>
          </a:bodyPr>
          <a:lstStyle/>
          <a:p>
            <a:endParaRPr sz="1333">
              <a:solidFill>
                <a:schemeClr val="dk1"/>
              </a:solidFill>
              <a:latin typeface="Roboto Condensed"/>
              <a:ea typeface="Roboto Condensed"/>
              <a:cs typeface="Roboto Condensed"/>
              <a:sym typeface="Roboto Condensed"/>
            </a:endParaRPr>
          </a:p>
        </p:txBody>
      </p:sp>
      <p:sp>
        <p:nvSpPr>
          <p:cNvPr id="5" name="Google Shape;5180;p104">
            <a:extLst>
              <a:ext uri="{FF2B5EF4-FFF2-40B4-BE49-F238E27FC236}">
                <a16:creationId xmlns:a16="http://schemas.microsoft.com/office/drawing/2014/main" id="{AAA40DDD-A077-620B-4B63-B1A630C70F44}"/>
              </a:ext>
            </a:extLst>
          </p:cNvPr>
          <p:cNvSpPr txBox="1"/>
          <p:nvPr/>
        </p:nvSpPr>
        <p:spPr>
          <a:xfrm>
            <a:off x="1781255" y="1396666"/>
            <a:ext cx="658422" cy="328231"/>
          </a:xfrm>
          <a:prstGeom prst="rect">
            <a:avLst/>
          </a:prstGeom>
          <a:noFill/>
          <a:ln>
            <a:noFill/>
          </a:ln>
        </p:spPr>
        <p:txBody>
          <a:bodyPr spcFirstLastPara="1" wrap="square" lIns="0" tIns="0" rIns="0" bIns="0" anchor="t" anchorCtr="0">
            <a:spAutoFit/>
          </a:bodyPr>
          <a:lstStyle>
            <a:defPPr>
              <a:defRPr lang="en-US"/>
            </a:defPPr>
            <a:lvl1pPr>
              <a:defRPr sz="2400" b="1">
                <a:latin typeface="Roboto Condensed"/>
                <a:ea typeface="Roboto Condensed"/>
                <a:cs typeface="Roboto Condensed"/>
              </a:defRPr>
            </a:lvl1pPr>
          </a:lstStyle>
          <a:p>
            <a:r>
              <a:rPr lang="es-ES" sz="2133" dirty="0">
                <a:solidFill>
                  <a:schemeClr val="accent1">
                    <a:lumMod val="20000"/>
                    <a:lumOff val="80000"/>
                  </a:schemeClr>
                </a:solidFill>
                <a:sym typeface="Roboto Condensed"/>
              </a:rPr>
              <a:t>BEPS</a:t>
            </a:r>
            <a:endParaRPr sz="2133" dirty="0">
              <a:solidFill>
                <a:schemeClr val="accent1">
                  <a:lumMod val="20000"/>
                  <a:lumOff val="80000"/>
                </a:schemeClr>
              </a:solidFill>
              <a:sym typeface="Roboto Condensed"/>
            </a:endParaRPr>
          </a:p>
        </p:txBody>
      </p:sp>
      <p:sp>
        <p:nvSpPr>
          <p:cNvPr id="6" name="Google Shape;5180;p104">
            <a:extLst>
              <a:ext uri="{FF2B5EF4-FFF2-40B4-BE49-F238E27FC236}">
                <a16:creationId xmlns:a16="http://schemas.microsoft.com/office/drawing/2014/main" id="{0DAB171D-D1AC-2CCC-4DBF-5C2EE933FBC5}"/>
              </a:ext>
            </a:extLst>
          </p:cNvPr>
          <p:cNvSpPr txBox="1"/>
          <p:nvPr/>
        </p:nvSpPr>
        <p:spPr>
          <a:xfrm>
            <a:off x="1781255" y="1944656"/>
            <a:ext cx="658422" cy="328231"/>
          </a:xfrm>
          <a:prstGeom prst="rect">
            <a:avLst/>
          </a:prstGeom>
          <a:noFill/>
          <a:ln>
            <a:noFill/>
          </a:ln>
        </p:spPr>
        <p:txBody>
          <a:bodyPr spcFirstLastPara="1" wrap="square" lIns="0" tIns="0" rIns="0" bIns="0" anchor="t" anchorCtr="0">
            <a:spAutoFit/>
          </a:bodyPr>
          <a:lstStyle>
            <a:defPPr>
              <a:defRPr lang="en-US"/>
            </a:defPPr>
            <a:lvl1pPr>
              <a:defRPr sz="2400" b="1">
                <a:latin typeface="Roboto Condensed"/>
                <a:ea typeface="Roboto Condensed"/>
                <a:cs typeface="Roboto Condensed"/>
              </a:defRPr>
            </a:lvl1pPr>
          </a:lstStyle>
          <a:p>
            <a:r>
              <a:rPr lang="es-ES" sz="2133" dirty="0">
                <a:solidFill>
                  <a:schemeClr val="accent1">
                    <a:lumMod val="20000"/>
                    <a:lumOff val="80000"/>
                  </a:schemeClr>
                </a:solidFill>
                <a:sym typeface="Roboto Condensed"/>
              </a:rPr>
              <a:t>RPM</a:t>
            </a:r>
            <a:endParaRPr sz="2133" dirty="0">
              <a:solidFill>
                <a:schemeClr val="accent1">
                  <a:lumMod val="20000"/>
                  <a:lumOff val="80000"/>
                </a:schemeClr>
              </a:solidFill>
              <a:sym typeface="Roboto Condensed"/>
            </a:endParaRPr>
          </a:p>
        </p:txBody>
      </p:sp>
      <p:sp>
        <p:nvSpPr>
          <p:cNvPr id="7" name="Google Shape;5180;p104">
            <a:extLst>
              <a:ext uri="{FF2B5EF4-FFF2-40B4-BE49-F238E27FC236}">
                <a16:creationId xmlns:a16="http://schemas.microsoft.com/office/drawing/2014/main" id="{64657000-6726-EEDA-91D2-2792D9ECFA3E}"/>
              </a:ext>
            </a:extLst>
          </p:cNvPr>
          <p:cNvSpPr txBox="1"/>
          <p:nvPr/>
        </p:nvSpPr>
        <p:spPr>
          <a:xfrm>
            <a:off x="1781255" y="2492645"/>
            <a:ext cx="658422" cy="328231"/>
          </a:xfrm>
          <a:prstGeom prst="rect">
            <a:avLst/>
          </a:prstGeom>
          <a:noFill/>
          <a:ln>
            <a:noFill/>
          </a:ln>
        </p:spPr>
        <p:txBody>
          <a:bodyPr spcFirstLastPara="1" wrap="square" lIns="0" tIns="0" rIns="0" bIns="0" anchor="t" anchorCtr="0">
            <a:spAutoFit/>
          </a:bodyPr>
          <a:lstStyle/>
          <a:p>
            <a:r>
              <a:rPr lang="es-ES" sz="2133" b="1" dirty="0">
                <a:solidFill>
                  <a:schemeClr val="accent1">
                    <a:lumMod val="20000"/>
                    <a:lumOff val="80000"/>
                  </a:schemeClr>
                </a:solidFill>
                <a:latin typeface="Roboto Condensed"/>
                <a:ea typeface="Roboto Condensed"/>
                <a:cs typeface="Roboto Condensed"/>
                <a:sym typeface="Roboto Condensed"/>
              </a:rPr>
              <a:t>RAIS</a:t>
            </a:r>
            <a:endParaRPr lang="es-ES" sz="2933" dirty="0">
              <a:solidFill>
                <a:schemeClr val="accent1">
                  <a:lumMod val="20000"/>
                  <a:lumOff val="80000"/>
                </a:schemeClr>
              </a:solidFill>
            </a:endParaRPr>
          </a:p>
        </p:txBody>
      </p:sp>
      <p:sp>
        <p:nvSpPr>
          <p:cNvPr id="10" name="Google Shape;791;p9">
            <a:extLst>
              <a:ext uri="{FF2B5EF4-FFF2-40B4-BE49-F238E27FC236}">
                <a16:creationId xmlns:a16="http://schemas.microsoft.com/office/drawing/2014/main" id="{C3C174AF-5D6C-813F-D70F-278CBC7DDE74}"/>
              </a:ext>
            </a:extLst>
          </p:cNvPr>
          <p:cNvSpPr/>
          <p:nvPr/>
        </p:nvSpPr>
        <p:spPr>
          <a:xfrm>
            <a:off x="1324055" y="2986198"/>
            <a:ext cx="359272" cy="339059"/>
          </a:xfrm>
          <a:custGeom>
            <a:avLst/>
            <a:gdLst/>
            <a:ahLst/>
            <a:cxnLst/>
            <a:rect l="l" t="t" r="r" b="b"/>
            <a:pathLst>
              <a:path w="58" h="58" extrusionOk="0">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lumMod val="60000"/>
              <a:lumOff val="40000"/>
            </a:schemeClr>
          </a:solidFill>
          <a:ln>
            <a:noFill/>
          </a:ln>
        </p:spPr>
        <p:txBody>
          <a:bodyPr spcFirstLastPara="1" wrap="square" lIns="60950" tIns="30467" rIns="60950" bIns="30467" anchor="t" anchorCtr="0">
            <a:noAutofit/>
          </a:bodyPr>
          <a:lstStyle/>
          <a:p>
            <a:endParaRPr sz="1333">
              <a:solidFill>
                <a:schemeClr val="dk1"/>
              </a:solidFill>
              <a:latin typeface="Roboto Condensed"/>
              <a:ea typeface="Roboto Condensed"/>
              <a:cs typeface="Roboto Condensed"/>
              <a:sym typeface="Roboto Condensed"/>
            </a:endParaRPr>
          </a:p>
        </p:txBody>
      </p:sp>
      <p:sp>
        <p:nvSpPr>
          <p:cNvPr id="11" name="Google Shape;792;p9">
            <a:extLst>
              <a:ext uri="{FF2B5EF4-FFF2-40B4-BE49-F238E27FC236}">
                <a16:creationId xmlns:a16="http://schemas.microsoft.com/office/drawing/2014/main" id="{5B2A614D-FFA1-2015-D3B6-1CE46BF47E02}"/>
              </a:ext>
            </a:extLst>
          </p:cNvPr>
          <p:cNvSpPr/>
          <p:nvPr/>
        </p:nvSpPr>
        <p:spPr>
          <a:xfrm>
            <a:off x="1324055" y="3534187"/>
            <a:ext cx="359272" cy="339059"/>
          </a:xfrm>
          <a:custGeom>
            <a:avLst/>
            <a:gdLst/>
            <a:ahLst/>
            <a:cxnLst/>
            <a:rect l="l" t="t" r="r" b="b"/>
            <a:pathLst>
              <a:path w="58" h="58" extrusionOk="0">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lumMod val="60000"/>
              <a:lumOff val="40000"/>
            </a:schemeClr>
          </a:solidFill>
          <a:ln>
            <a:noFill/>
          </a:ln>
        </p:spPr>
        <p:txBody>
          <a:bodyPr spcFirstLastPara="1" wrap="square" lIns="60950" tIns="30467" rIns="60950" bIns="30467" anchor="t" anchorCtr="0">
            <a:noAutofit/>
          </a:bodyPr>
          <a:lstStyle/>
          <a:p>
            <a:endParaRPr sz="1333">
              <a:solidFill>
                <a:schemeClr val="dk1"/>
              </a:solidFill>
              <a:latin typeface="Roboto Condensed"/>
              <a:ea typeface="Roboto Condensed"/>
              <a:cs typeface="Roboto Condensed"/>
              <a:sym typeface="Roboto Condensed"/>
            </a:endParaRPr>
          </a:p>
        </p:txBody>
      </p:sp>
      <p:sp>
        <p:nvSpPr>
          <p:cNvPr id="12" name="Google Shape;793;p9">
            <a:extLst>
              <a:ext uri="{FF2B5EF4-FFF2-40B4-BE49-F238E27FC236}">
                <a16:creationId xmlns:a16="http://schemas.microsoft.com/office/drawing/2014/main" id="{CC4FF7CF-3D82-6828-CE89-3BD4EBEE61A4}"/>
              </a:ext>
            </a:extLst>
          </p:cNvPr>
          <p:cNvSpPr/>
          <p:nvPr/>
        </p:nvSpPr>
        <p:spPr>
          <a:xfrm>
            <a:off x="1324055" y="4082177"/>
            <a:ext cx="359272" cy="339059"/>
          </a:xfrm>
          <a:custGeom>
            <a:avLst/>
            <a:gdLst/>
            <a:ahLst/>
            <a:cxnLst/>
            <a:rect l="l" t="t" r="r" b="b"/>
            <a:pathLst>
              <a:path w="58" h="58" extrusionOk="0">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lumMod val="60000"/>
              <a:lumOff val="40000"/>
            </a:schemeClr>
          </a:solidFill>
          <a:ln>
            <a:noFill/>
          </a:ln>
        </p:spPr>
        <p:txBody>
          <a:bodyPr spcFirstLastPara="1" wrap="square" lIns="60950" tIns="30467" rIns="60950" bIns="30467" anchor="t" anchorCtr="0">
            <a:noAutofit/>
          </a:bodyPr>
          <a:lstStyle/>
          <a:p>
            <a:endParaRPr sz="1333">
              <a:solidFill>
                <a:schemeClr val="dk1"/>
              </a:solidFill>
              <a:latin typeface="Roboto Condensed"/>
              <a:ea typeface="Roboto Condensed"/>
              <a:cs typeface="Roboto Condensed"/>
              <a:sym typeface="Roboto Condensed"/>
            </a:endParaRPr>
          </a:p>
        </p:txBody>
      </p:sp>
      <p:sp>
        <p:nvSpPr>
          <p:cNvPr id="13" name="Google Shape;5180;p104">
            <a:extLst>
              <a:ext uri="{FF2B5EF4-FFF2-40B4-BE49-F238E27FC236}">
                <a16:creationId xmlns:a16="http://schemas.microsoft.com/office/drawing/2014/main" id="{3C2FAC8F-A763-FB4B-AC60-DAE4E1C3DB01}"/>
              </a:ext>
            </a:extLst>
          </p:cNvPr>
          <p:cNvSpPr txBox="1"/>
          <p:nvPr/>
        </p:nvSpPr>
        <p:spPr>
          <a:xfrm>
            <a:off x="1781254" y="3015377"/>
            <a:ext cx="1581382" cy="328231"/>
          </a:xfrm>
          <a:prstGeom prst="rect">
            <a:avLst/>
          </a:prstGeom>
          <a:noFill/>
          <a:ln>
            <a:noFill/>
          </a:ln>
        </p:spPr>
        <p:txBody>
          <a:bodyPr spcFirstLastPara="1" wrap="square" lIns="0" tIns="0" rIns="0" bIns="0" anchor="t" anchorCtr="0">
            <a:spAutoFit/>
          </a:bodyPr>
          <a:lstStyle>
            <a:defPPr>
              <a:defRPr lang="en-US"/>
            </a:defPPr>
            <a:lvl1pPr>
              <a:defRPr sz="2800" b="1">
                <a:latin typeface="Roboto Condensed"/>
                <a:ea typeface="Roboto Condensed"/>
                <a:cs typeface="Roboto Condensed"/>
              </a:defRPr>
            </a:lvl1pPr>
          </a:lstStyle>
          <a:p>
            <a:r>
              <a:rPr lang="en-US" sz="2133" dirty="0">
                <a:solidFill>
                  <a:schemeClr val="accent1">
                    <a:lumMod val="20000"/>
                    <a:lumOff val="80000"/>
                  </a:schemeClr>
                </a:solidFill>
                <a:sym typeface="Roboto Condensed"/>
              </a:rPr>
              <a:t>INDEXACIÓN</a:t>
            </a:r>
            <a:endParaRPr sz="2133" dirty="0">
              <a:solidFill>
                <a:schemeClr val="accent1">
                  <a:lumMod val="20000"/>
                  <a:lumOff val="80000"/>
                </a:schemeClr>
              </a:solidFill>
              <a:sym typeface="Roboto Condensed"/>
            </a:endParaRPr>
          </a:p>
        </p:txBody>
      </p:sp>
      <p:sp>
        <p:nvSpPr>
          <p:cNvPr id="14" name="Google Shape;5180;p104">
            <a:extLst>
              <a:ext uri="{FF2B5EF4-FFF2-40B4-BE49-F238E27FC236}">
                <a16:creationId xmlns:a16="http://schemas.microsoft.com/office/drawing/2014/main" id="{06F8C240-0726-6373-057B-16C3ABC58311}"/>
              </a:ext>
            </a:extLst>
          </p:cNvPr>
          <p:cNvSpPr txBox="1"/>
          <p:nvPr/>
        </p:nvSpPr>
        <p:spPr>
          <a:xfrm>
            <a:off x="1781255" y="3563366"/>
            <a:ext cx="3609973" cy="328231"/>
          </a:xfrm>
          <a:prstGeom prst="rect">
            <a:avLst/>
          </a:prstGeom>
          <a:noFill/>
          <a:ln>
            <a:noFill/>
          </a:ln>
        </p:spPr>
        <p:txBody>
          <a:bodyPr spcFirstLastPara="1" wrap="square" lIns="0" tIns="0" rIns="0" bIns="0" anchor="t" anchorCtr="0">
            <a:spAutoFit/>
          </a:bodyPr>
          <a:lstStyle>
            <a:defPPr>
              <a:defRPr lang="en-US"/>
            </a:defPPr>
            <a:lvl1pPr>
              <a:defRPr sz="2400" b="1">
                <a:latin typeface="Roboto Condensed"/>
                <a:ea typeface="Roboto Condensed"/>
                <a:cs typeface="Roboto Condensed"/>
              </a:defRPr>
            </a:lvl1pPr>
          </a:lstStyle>
          <a:p>
            <a:r>
              <a:rPr lang="es-ES" sz="2133" dirty="0">
                <a:solidFill>
                  <a:schemeClr val="accent1">
                    <a:lumMod val="20000"/>
                    <a:lumOff val="80000"/>
                  </a:schemeClr>
                </a:solidFill>
                <a:sym typeface="Roboto Condensed"/>
              </a:rPr>
              <a:t>TASA DE REEMPLAZO</a:t>
            </a:r>
          </a:p>
        </p:txBody>
      </p:sp>
      <p:sp>
        <p:nvSpPr>
          <p:cNvPr id="15" name="Google Shape;5180;p104">
            <a:extLst>
              <a:ext uri="{FF2B5EF4-FFF2-40B4-BE49-F238E27FC236}">
                <a16:creationId xmlns:a16="http://schemas.microsoft.com/office/drawing/2014/main" id="{946425F4-EA9A-0B6C-ADDD-F6165596B0BA}"/>
              </a:ext>
            </a:extLst>
          </p:cNvPr>
          <p:cNvSpPr txBox="1"/>
          <p:nvPr/>
        </p:nvSpPr>
        <p:spPr>
          <a:xfrm>
            <a:off x="1781255" y="4111356"/>
            <a:ext cx="658422" cy="328231"/>
          </a:xfrm>
          <a:prstGeom prst="rect">
            <a:avLst/>
          </a:prstGeom>
          <a:noFill/>
          <a:ln>
            <a:noFill/>
          </a:ln>
        </p:spPr>
        <p:txBody>
          <a:bodyPr spcFirstLastPara="1" wrap="square" lIns="0" tIns="0" rIns="0" bIns="0" anchor="t" anchorCtr="0">
            <a:spAutoFit/>
          </a:bodyPr>
          <a:lstStyle/>
          <a:p>
            <a:r>
              <a:rPr lang="es-ES" sz="2133" b="1" dirty="0">
                <a:solidFill>
                  <a:schemeClr val="accent1">
                    <a:lumMod val="20000"/>
                    <a:lumOff val="80000"/>
                  </a:schemeClr>
                </a:solidFill>
                <a:latin typeface="Roboto Condensed"/>
                <a:ea typeface="Roboto Condensed"/>
                <a:cs typeface="Roboto Condensed"/>
                <a:sym typeface="Roboto Condensed"/>
              </a:rPr>
              <a:t>FSP</a:t>
            </a:r>
          </a:p>
        </p:txBody>
      </p:sp>
      <p:sp>
        <p:nvSpPr>
          <p:cNvPr id="17" name="Google Shape;791;p9">
            <a:extLst>
              <a:ext uri="{FF2B5EF4-FFF2-40B4-BE49-F238E27FC236}">
                <a16:creationId xmlns:a16="http://schemas.microsoft.com/office/drawing/2014/main" id="{480306BB-0C50-1924-DAC9-1AD62297701F}"/>
              </a:ext>
            </a:extLst>
          </p:cNvPr>
          <p:cNvSpPr/>
          <p:nvPr/>
        </p:nvSpPr>
        <p:spPr>
          <a:xfrm>
            <a:off x="1324055" y="4598877"/>
            <a:ext cx="359272" cy="339059"/>
          </a:xfrm>
          <a:custGeom>
            <a:avLst/>
            <a:gdLst/>
            <a:ahLst/>
            <a:cxnLst/>
            <a:rect l="l" t="t" r="r" b="b"/>
            <a:pathLst>
              <a:path w="58" h="58" extrusionOk="0">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lumMod val="60000"/>
              <a:lumOff val="40000"/>
            </a:schemeClr>
          </a:solidFill>
          <a:ln>
            <a:noFill/>
          </a:ln>
        </p:spPr>
        <p:txBody>
          <a:bodyPr spcFirstLastPara="1" wrap="square" lIns="60950" tIns="30467" rIns="60950" bIns="30467" anchor="t" anchorCtr="0">
            <a:noAutofit/>
          </a:bodyPr>
          <a:lstStyle/>
          <a:p>
            <a:endParaRPr sz="1333">
              <a:solidFill>
                <a:schemeClr val="dk1"/>
              </a:solidFill>
              <a:latin typeface="Roboto Condensed"/>
              <a:ea typeface="Roboto Condensed"/>
              <a:cs typeface="Roboto Condensed"/>
              <a:sym typeface="Roboto Condensed"/>
            </a:endParaRPr>
          </a:p>
        </p:txBody>
      </p:sp>
      <p:sp>
        <p:nvSpPr>
          <p:cNvPr id="18" name="Google Shape;792;p9">
            <a:extLst>
              <a:ext uri="{FF2B5EF4-FFF2-40B4-BE49-F238E27FC236}">
                <a16:creationId xmlns:a16="http://schemas.microsoft.com/office/drawing/2014/main" id="{FBA6987F-9F28-CFE0-92D4-AE2296C19668}"/>
              </a:ext>
            </a:extLst>
          </p:cNvPr>
          <p:cNvSpPr/>
          <p:nvPr/>
        </p:nvSpPr>
        <p:spPr>
          <a:xfrm>
            <a:off x="1324055" y="5146867"/>
            <a:ext cx="359272" cy="339059"/>
          </a:xfrm>
          <a:custGeom>
            <a:avLst/>
            <a:gdLst/>
            <a:ahLst/>
            <a:cxnLst/>
            <a:rect l="l" t="t" r="r" b="b"/>
            <a:pathLst>
              <a:path w="58" h="58" extrusionOk="0">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lumMod val="60000"/>
              <a:lumOff val="40000"/>
            </a:schemeClr>
          </a:solidFill>
          <a:ln>
            <a:noFill/>
          </a:ln>
        </p:spPr>
        <p:txBody>
          <a:bodyPr spcFirstLastPara="1" wrap="square" lIns="60950" tIns="30467" rIns="60950" bIns="30467" anchor="t" anchorCtr="0">
            <a:noAutofit/>
          </a:bodyPr>
          <a:lstStyle/>
          <a:p>
            <a:endParaRPr sz="1333">
              <a:solidFill>
                <a:schemeClr val="dk1"/>
              </a:solidFill>
              <a:latin typeface="Roboto Condensed"/>
              <a:ea typeface="Roboto Condensed"/>
              <a:cs typeface="Roboto Condensed"/>
              <a:sym typeface="Roboto Condensed"/>
            </a:endParaRPr>
          </a:p>
        </p:txBody>
      </p:sp>
      <p:sp>
        <p:nvSpPr>
          <p:cNvPr id="19" name="Google Shape;793;p9">
            <a:extLst>
              <a:ext uri="{FF2B5EF4-FFF2-40B4-BE49-F238E27FC236}">
                <a16:creationId xmlns:a16="http://schemas.microsoft.com/office/drawing/2014/main" id="{03207982-FD31-F07D-30A4-46AE4910D253}"/>
              </a:ext>
            </a:extLst>
          </p:cNvPr>
          <p:cNvSpPr/>
          <p:nvPr/>
        </p:nvSpPr>
        <p:spPr>
          <a:xfrm>
            <a:off x="1324055" y="5694856"/>
            <a:ext cx="359272" cy="339059"/>
          </a:xfrm>
          <a:custGeom>
            <a:avLst/>
            <a:gdLst/>
            <a:ahLst/>
            <a:cxnLst/>
            <a:rect l="l" t="t" r="r" b="b"/>
            <a:pathLst>
              <a:path w="58" h="58" extrusionOk="0">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lumMod val="60000"/>
              <a:lumOff val="40000"/>
            </a:schemeClr>
          </a:solidFill>
          <a:ln>
            <a:noFill/>
          </a:ln>
        </p:spPr>
        <p:txBody>
          <a:bodyPr spcFirstLastPara="1" wrap="square" lIns="60950" tIns="30467" rIns="60950" bIns="30467" anchor="t" anchorCtr="0">
            <a:noAutofit/>
          </a:bodyPr>
          <a:lstStyle/>
          <a:p>
            <a:endParaRPr sz="1333">
              <a:solidFill>
                <a:schemeClr val="dk1"/>
              </a:solidFill>
              <a:latin typeface="Roboto Condensed"/>
              <a:ea typeface="Roboto Condensed"/>
              <a:cs typeface="Roboto Condensed"/>
              <a:sym typeface="Roboto Condensed"/>
            </a:endParaRPr>
          </a:p>
        </p:txBody>
      </p:sp>
      <p:sp>
        <p:nvSpPr>
          <p:cNvPr id="20" name="Google Shape;5180;p104">
            <a:extLst>
              <a:ext uri="{FF2B5EF4-FFF2-40B4-BE49-F238E27FC236}">
                <a16:creationId xmlns:a16="http://schemas.microsoft.com/office/drawing/2014/main" id="{37B4EABA-1A6A-8938-5728-8E4CA31CC4DD}"/>
              </a:ext>
            </a:extLst>
          </p:cNvPr>
          <p:cNvSpPr txBox="1"/>
          <p:nvPr/>
        </p:nvSpPr>
        <p:spPr>
          <a:xfrm>
            <a:off x="1781255" y="4628056"/>
            <a:ext cx="2987675" cy="328231"/>
          </a:xfrm>
          <a:prstGeom prst="rect">
            <a:avLst/>
          </a:prstGeom>
          <a:noFill/>
          <a:ln>
            <a:noFill/>
          </a:ln>
        </p:spPr>
        <p:txBody>
          <a:bodyPr spcFirstLastPara="1" wrap="square" lIns="0" tIns="0" rIns="0" bIns="0" anchor="t" anchorCtr="0">
            <a:spAutoFit/>
          </a:bodyPr>
          <a:lstStyle>
            <a:defPPr>
              <a:defRPr lang="en-US"/>
            </a:defPPr>
            <a:lvl1pPr>
              <a:defRPr sz="2800" b="1">
                <a:latin typeface="Roboto Condensed"/>
                <a:ea typeface="Roboto Condensed"/>
                <a:cs typeface="Roboto Condensed"/>
              </a:defRPr>
            </a:lvl1pPr>
          </a:lstStyle>
          <a:p>
            <a:r>
              <a:rPr lang="en-US" sz="2133" dirty="0">
                <a:solidFill>
                  <a:schemeClr val="accent1">
                    <a:lumMod val="20000"/>
                    <a:lumOff val="80000"/>
                  </a:schemeClr>
                </a:solidFill>
                <a:sym typeface="Roboto Condensed"/>
              </a:rPr>
              <a:t>RETROACTIVO PENSIONAL</a:t>
            </a:r>
          </a:p>
        </p:txBody>
      </p:sp>
      <p:sp>
        <p:nvSpPr>
          <p:cNvPr id="21" name="Google Shape;5180;p104">
            <a:extLst>
              <a:ext uri="{FF2B5EF4-FFF2-40B4-BE49-F238E27FC236}">
                <a16:creationId xmlns:a16="http://schemas.microsoft.com/office/drawing/2014/main" id="{B11EC19A-10D6-249D-7978-9EE9664DAA0B}"/>
              </a:ext>
            </a:extLst>
          </p:cNvPr>
          <p:cNvSpPr txBox="1"/>
          <p:nvPr/>
        </p:nvSpPr>
        <p:spPr>
          <a:xfrm>
            <a:off x="1781255" y="5176046"/>
            <a:ext cx="3609973" cy="328231"/>
          </a:xfrm>
          <a:prstGeom prst="rect">
            <a:avLst/>
          </a:prstGeom>
          <a:noFill/>
          <a:ln>
            <a:noFill/>
          </a:ln>
        </p:spPr>
        <p:txBody>
          <a:bodyPr spcFirstLastPara="1" wrap="square" lIns="0" tIns="0" rIns="0" bIns="0" anchor="t" anchorCtr="0">
            <a:spAutoFit/>
          </a:bodyPr>
          <a:lstStyle>
            <a:defPPr>
              <a:defRPr lang="en-US"/>
            </a:defPPr>
            <a:lvl1pPr>
              <a:defRPr sz="2400" b="1">
                <a:latin typeface="Roboto Condensed"/>
                <a:ea typeface="Roboto Condensed"/>
                <a:cs typeface="Roboto Condensed"/>
              </a:defRPr>
            </a:lvl1pPr>
          </a:lstStyle>
          <a:p>
            <a:r>
              <a:rPr lang="es-ES" sz="2133" dirty="0">
                <a:solidFill>
                  <a:schemeClr val="accent1">
                    <a:lumMod val="20000"/>
                    <a:lumOff val="80000"/>
                  </a:schemeClr>
                </a:solidFill>
                <a:sym typeface="Roboto Condensed"/>
              </a:rPr>
              <a:t>PCL</a:t>
            </a:r>
          </a:p>
        </p:txBody>
      </p:sp>
      <p:sp>
        <p:nvSpPr>
          <p:cNvPr id="22" name="Google Shape;5180;p104">
            <a:extLst>
              <a:ext uri="{FF2B5EF4-FFF2-40B4-BE49-F238E27FC236}">
                <a16:creationId xmlns:a16="http://schemas.microsoft.com/office/drawing/2014/main" id="{E67828F1-BD29-4FCF-81C7-708E1920377B}"/>
              </a:ext>
            </a:extLst>
          </p:cNvPr>
          <p:cNvSpPr txBox="1"/>
          <p:nvPr/>
        </p:nvSpPr>
        <p:spPr>
          <a:xfrm>
            <a:off x="1781255" y="5724035"/>
            <a:ext cx="658422" cy="328231"/>
          </a:xfrm>
          <a:prstGeom prst="rect">
            <a:avLst/>
          </a:prstGeom>
          <a:noFill/>
          <a:ln>
            <a:noFill/>
          </a:ln>
        </p:spPr>
        <p:txBody>
          <a:bodyPr spcFirstLastPara="1" wrap="square" lIns="0" tIns="0" rIns="0" bIns="0" anchor="t" anchorCtr="0">
            <a:spAutoFit/>
          </a:bodyPr>
          <a:lstStyle/>
          <a:p>
            <a:r>
              <a:rPr lang="es-ES" sz="2133" b="1" dirty="0">
                <a:solidFill>
                  <a:schemeClr val="accent1">
                    <a:lumMod val="20000"/>
                    <a:lumOff val="80000"/>
                  </a:schemeClr>
                </a:solidFill>
                <a:latin typeface="Roboto Condensed"/>
                <a:ea typeface="Roboto Condensed"/>
                <a:cs typeface="Roboto Condensed"/>
                <a:sym typeface="Roboto Condensed"/>
              </a:rPr>
              <a:t>IPC</a:t>
            </a:r>
          </a:p>
        </p:txBody>
      </p:sp>
      <p:sp>
        <p:nvSpPr>
          <p:cNvPr id="41" name="Google Shape;791;p9">
            <a:extLst>
              <a:ext uri="{FF2B5EF4-FFF2-40B4-BE49-F238E27FC236}">
                <a16:creationId xmlns:a16="http://schemas.microsoft.com/office/drawing/2014/main" id="{CF4796CE-DC2C-5E3E-72F3-4406EEE49ABF}"/>
              </a:ext>
            </a:extLst>
          </p:cNvPr>
          <p:cNvSpPr/>
          <p:nvPr/>
        </p:nvSpPr>
        <p:spPr>
          <a:xfrm>
            <a:off x="5438855" y="1336722"/>
            <a:ext cx="359272" cy="339059"/>
          </a:xfrm>
          <a:custGeom>
            <a:avLst/>
            <a:gdLst/>
            <a:ahLst/>
            <a:cxnLst/>
            <a:rect l="l" t="t" r="r" b="b"/>
            <a:pathLst>
              <a:path w="58" h="58" extrusionOk="0">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lumMod val="60000"/>
              <a:lumOff val="40000"/>
            </a:schemeClr>
          </a:solidFill>
          <a:ln>
            <a:noFill/>
          </a:ln>
        </p:spPr>
        <p:txBody>
          <a:bodyPr spcFirstLastPara="1" wrap="square" lIns="60950" tIns="30467" rIns="60950" bIns="30467" anchor="t" anchorCtr="0">
            <a:noAutofit/>
          </a:bodyPr>
          <a:lstStyle/>
          <a:p>
            <a:endParaRPr sz="1333">
              <a:solidFill>
                <a:schemeClr val="dk1"/>
              </a:solidFill>
              <a:latin typeface="Roboto Condensed"/>
              <a:ea typeface="Roboto Condensed"/>
              <a:cs typeface="Roboto Condensed"/>
              <a:sym typeface="Roboto Condensed"/>
            </a:endParaRPr>
          </a:p>
        </p:txBody>
      </p:sp>
      <p:sp>
        <p:nvSpPr>
          <p:cNvPr id="42" name="Google Shape;792;p9">
            <a:extLst>
              <a:ext uri="{FF2B5EF4-FFF2-40B4-BE49-F238E27FC236}">
                <a16:creationId xmlns:a16="http://schemas.microsoft.com/office/drawing/2014/main" id="{65935C72-C600-C728-CFFA-D058FFCBCD4A}"/>
              </a:ext>
            </a:extLst>
          </p:cNvPr>
          <p:cNvSpPr/>
          <p:nvPr/>
        </p:nvSpPr>
        <p:spPr>
          <a:xfrm>
            <a:off x="5438855" y="1884711"/>
            <a:ext cx="359272" cy="339059"/>
          </a:xfrm>
          <a:custGeom>
            <a:avLst/>
            <a:gdLst/>
            <a:ahLst/>
            <a:cxnLst/>
            <a:rect l="l" t="t" r="r" b="b"/>
            <a:pathLst>
              <a:path w="58" h="58" extrusionOk="0">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lumMod val="60000"/>
              <a:lumOff val="40000"/>
            </a:schemeClr>
          </a:solidFill>
          <a:ln>
            <a:noFill/>
          </a:ln>
        </p:spPr>
        <p:txBody>
          <a:bodyPr spcFirstLastPara="1" wrap="square" lIns="60950" tIns="30467" rIns="60950" bIns="30467" anchor="t" anchorCtr="0">
            <a:noAutofit/>
          </a:bodyPr>
          <a:lstStyle/>
          <a:p>
            <a:endParaRPr sz="1333">
              <a:solidFill>
                <a:schemeClr val="dk1"/>
              </a:solidFill>
              <a:latin typeface="Roboto Condensed"/>
              <a:ea typeface="Roboto Condensed"/>
              <a:cs typeface="Roboto Condensed"/>
              <a:sym typeface="Roboto Condensed"/>
            </a:endParaRPr>
          </a:p>
        </p:txBody>
      </p:sp>
      <p:sp>
        <p:nvSpPr>
          <p:cNvPr id="43" name="Google Shape;793;p9">
            <a:extLst>
              <a:ext uri="{FF2B5EF4-FFF2-40B4-BE49-F238E27FC236}">
                <a16:creationId xmlns:a16="http://schemas.microsoft.com/office/drawing/2014/main" id="{A208B09B-3196-C172-AF3D-D3254CA5678B}"/>
              </a:ext>
            </a:extLst>
          </p:cNvPr>
          <p:cNvSpPr/>
          <p:nvPr/>
        </p:nvSpPr>
        <p:spPr>
          <a:xfrm>
            <a:off x="5438855" y="2432701"/>
            <a:ext cx="359272" cy="339059"/>
          </a:xfrm>
          <a:custGeom>
            <a:avLst/>
            <a:gdLst/>
            <a:ahLst/>
            <a:cxnLst/>
            <a:rect l="l" t="t" r="r" b="b"/>
            <a:pathLst>
              <a:path w="58" h="58" extrusionOk="0">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lumMod val="60000"/>
              <a:lumOff val="40000"/>
            </a:schemeClr>
          </a:solidFill>
          <a:ln>
            <a:noFill/>
          </a:ln>
        </p:spPr>
        <p:txBody>
          <a:bodyPr spcFirstLastPara="1" wrap="square" lIns="60950" tIns="30467" rIns="60950" bIns="30467" anchor="t" anchorCtr="0">
            <a:noAutofit/>
          </a:bodyPr>
          <a:lstStyle/>
          <a:p>
            <a:endParaRPr sz="1333">
              <a:solidFill>
                <a:schemeClr val="dk1"/>
              </a:solidFill>
              <a:latin typeface="Roboto Condensed"/>
              <a:ea typeface="Roboto Condensed"/>
              <a:cs typeface="Roboto Condensed"/>
              <a:sym typeface="Roboto Condensed"/>
            </a:endParaRPr>
          </a:p>
        </p:txBody>
      </p:sp>
      <p:sp>
        <p:nvSpPr>
          <p:cNvPr id="44" name="Google Shape;5180;p104">
            <a:extLst>
              <a:ext uri="{FF2B5EF4-FFF2-40B4-BE49-F238E27FC236}">
                <a16:creationId xmlns:a16="http://schemas.microsoft.com/office/drawing/2014/main" id="{47C68B1E-CEDE-ED32-7C43-4844A00225FC}"/>
              </a:ext>
            </a:extLst>
          </p:cNvPr>
          <p:cNvSpPr txBox="1"/>
          <p:nvPr/>
        </p:nvSpPr>
        <p:spPr>
          <a:xfrm>
            <a:off x="5896055" y="1365901"/>
            <a:ext cx="658422" cy="328231"/>
          </a:xfrm>
          <a:prstGeom prst="rect">
            <a:avLst/>
          </a:prstGeom>
          <a:noFill/>
          <a:ln>
            <a:noFill/>
          </a:ln>
        </p:spPr>
        <p:txBody>
          <a:bodyPr spcFirstLastPara="1" wrap="square" lIns="0" tIns="0" rIns="0" bIns="0" anchor="t" anchorCtr="0">
            <a:spAutoFit/>
          </a:bodyPr>
          <a:lstStyle>
            <a:defPPr>
              <a:defRPr lang="en-US"/>
            </a:defPPr>
            <a:lvl1pPr>
              <a:defRPr sz="2400" b="1">
                <a:latin typeface="Roboto Condensed"/>
                <a:ea typeface="Roboto Condensed"/>
                <a:cs typeface="Roboto Condensed"/>
              </a:defRPr>
            </a:lvl1pPr>
          </a:lstStyle>
          <a:p>
            <a:r>
              <a:rPr lang="es-ES" sz="2133" dirty="0">
                <a:solidFill>
                  <a:schemeClr val="accent1">
                    <a:lumMod val="20000"/>
                    <a:lumOff val="80000"/>
                  </a:schemeClr>
                </a:solidFill>
                <a:sym typeface="Roboto Condensed"/>
              </a:rPr>
              <a:t>PILA</a:t>
            </a:r>
          </a:p>
        </p:txBody>
      </p:sp>
      <p:sp>
        <p:nvSpPr>
          <p:cNvPr id="45" name="Google Shape;5180;p104">
            <a:extLst>
              <a:ext uri="{FF2B5EF4-FFF2-40B4-BE49-F238E27FC236}">
                <a16:creationId xmlns:a16="http://schemas.microsoft.com/office/drawing/2014/main" id="{4AEBECD5-5784-8212-52EC-892849FC5576}"/>
              </a:ext>
            </a:extLst>
          </p:cNvPr>
          <p:cNvSpPr txBox="1"/>
          <p:nvPr/>
        </p:nvSpPr>
        <p:spPr>
          <a:xfrm>
            <a:off x="5896055" y="1913890"/>
            <a:ext cx="658422" cy="328231"/>
          </a:xfrm>
          <a:prstGeom prst="rect">
            <a:avLst/>
          </a:prstGeom>
          <a:noFill/>
          <a:ln>
            <a:noFill/>
          </a:ln>
        </p:spPr>
        <p:txBody>
          <a:bodyPr spcFirstLastPara="1" wrap="square" lIns="0" tIns="0" rIns="0" bIns="0" anchor="t" anchorCtr="0">
            <a:spAutoFit/>
          </a:bodyPr>
          <a:lstStyle>
            <a:defPPr>
              <a:defRPr lang="en-US"/>
            </a:defPPr>
            <a:lvl1pPr>
              <a:defRPr sz="2400" b="1">
                <a:latin typeface="Roboto Condensed"/>
                <a:ea typeface="Roboto Condensed"/>
                <a:cs typeface="Roboto Condensed"/>
              </a:defRPr>
            </a:lvl1pPr>
          </a:lstStyle>
          <a:p>
            <a:r>
              <a:rPr lang="es-ES" sz="2133" dirty="0">
                <a:solidFill>
                  <a:schemeClr val="accent1">
                    <a:lumMod val="20000"/>
                    <a:lumOff val="80000"/>
                  </a:schemeClr>
                </a:solidFill>
                <a:sym typeface="Roboto Condensed"/>
              </a:rPr>
              <a:t>CPM</a:t>
            </a:r>
          </a:p>
        </p:txBody>
      </p:sp>
      <p:sp>
        <p:nvSpPr>
          <p:cNvPr id="46" name="Google Shape;5180;p104">
            <a:extLst>
              <a:ext uri="{FF2B5EF4-FFF2-40B4-BE49-F238E27FC236}">
                <a16:creationId xmlns:a16="http://schemas.microsoft.com/office/drawing/2014/main" id="{AE5B8175-2269-C9B1-159F-D7763C37A9F6}"/>
              </a:ext>
            </a:extLst>
          </p:cNvPr>
          <p:cNvSpPr txBox="1"/>
          <p:nvPr/>
        </p:nvSpPr>
        <p:spPr>
          <a:xfrm>
            <a:off x="5896055" y="2461880"/>
            <a:ext cx="852901" cy="328231"/>
          </a:xfrm>
          <a:prstGeom prst="rect">
            <a:avLst/>
          </a:prstGeom>
          <a:noFill/>
          <a:ln>
            <a:noFill/>
          </a:ln>
        </p:spPr>
        <p:txBody>
          <a:bodyPr spcFirstLastPara="1" wrap="square" lIns="0" tIns="0" rIns="0" bIns="0" anchor="t" anchorCtr="0">
            <a:spAutoFit/>
          </a:bodyPr>
          <a:lstStyle/>
          <a:p>
            <a:r>
              <a:rPr lang="es-ES" sz="2133" b="1" dirty="0">
                <a:solidFill>
                  <a:schemeClr val="accent1">
                    <a:lumMod val="20000"/>
                    <a:lumOff val="80000"/>
                  </a:schemeClr>
                </a:solidFill>
                <a:latin typeface="Roboto Condensed"/>
                <a:ea typeface="Roboto Condensed"/>
                <a:cs typeface="Roboto Condensed"/>
                <a:sym typeface="Roboto Condensed"/>
              </a:rPr>
              <a:t>ACCAI</a:t>
            </a:r>
          </a:p>
        </p:txBody>
      </p:sp>
      <p:sp>
        <p:nvSpPr>
          <p:cNvPr id="47" name="Google Shape;791;p9">
            <a:extLst>
              <a:ext uri="{FF2B5EF4-FFF2-40B4-BE49-F238E27FC236}">
                <a16:creationId xmlns:a16="http://schemas.microsoft.com/office/drawing/2014/main" id="{7AF8B29C-2197-DD7E-1CC6-E0D83C47BF40}"/>
              </a:ext>
            </a:extLst>
          </p:cNvPr>
          <p:cNvSpPr/>
          <p:nvPr/>
        </p:nvSpPr>
        <p:spPr>
          <a:xfrm>
            <a:off x="5438855" y="2955433"/>
            <a:ext cx="359272" cy="339059"/>
          </a:xfrm>
          <a:custGeom>
            <a:avLst/>
            <a:gdLst/>
            <a:ahLst/>
            <a:cxnLst/>
            <a:rect l="l" t="t" r="r" b="b"/>
            <a:pathLst>
              <a:path w="58" h="58" extrusionOk="0">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lumMod val="60000"/>
              <a:lumOff val="40000"/>
            </a:schemeClr>
          </a:solidFill>
          <a:ln>
            <a:noFill/>
          </a:ln>
        </p:spPr>
        <p:txBody>
          <a:bodyPr spcFirstLastPara="1" wrap="square" lIns="60950" tIns="30467" rIns="60950" bIns="30467" anchor="t" anchorCtr="0">
            <a:noAutofit/>
          </a:bodyPr>
          <a:lstStyle/>
          <a:p>
            <a:endParaRPr sz="1333">
              <a:solidFill>
                <a:schemeClr val="dk1"/>
              </a:solidFill>
              <a:latin typeface="Roboto Condensed"/>
              <a:ea typeface="Roboto Condensed"/>
              <a:cs typeface="Roboto Condensed"/>
              <a:sym typeface="Roboto Condensed"/>
            </a:endParaRPr>
          </a:p>
        </p:txBody>
      </p:sp>
      <p:sp>
        <p:nvSpPr>
          <p:cNvPr id="48" name="Google Shape;792;p9">
            <a:extLst>
              <a:ext uri="{FF2B5EF4-FFF2-40B4-BE49-F238E27FC236}">
                <a16:creationId xmlns:a16="http://schemas.microsoft.com/office/drawing/2014/main" id="{5457161C-12CC-DA21-5366-06F74C9C5AFC}"/>
              </a:ext>
            </a:extLst>
          </p:cNvPr>
          <p:cNvSpPr/>
          <p:nvPr/>
        </p:nvSpPr>
        <p:spPr>
          <a:xfrm>
            <a:off x="5438855" y="3503422"/>
            <a:ext cx="359272" cy="339059"/>
          </a:xfrm>
          <a:custGeom>
            <a:avLst/>
            <a:gdLst/>
            <a:ahLst/>
            <a:cxnLst/>
            <a:rect l="l" t="t" r="r" b="b"/>
            <a:pathLst>
              <a:path w="58" h="58" extrusionOk="0">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lumMod val="60000"/>
              <a:lumOff val="40000"/>
            </a:schemeClr>
          </a:solidFill>
          <a:ln>
            <a:noFill/>
          </a:ln>
        </p:spPr>
        <p:txBody>
          <a:bodyPr spcFirstLastPara="1" wrap="square" lIns="60950" tIns="30467" rIns="60950" bIns="30467" anchor="t" anchorCtr="0">
            <a:noAutofit/>
          </a:bodyPr>
          <a:lstStyle/>
          <a:p>
            <a:endParaRPr sz="1333">
              <a:solidFill>
                <a:schemeClr val="dk1"/>
              </a:solidFill>
              <a:latin typeface="Roboto Condensed"/>
              <a:ea typeface="Roboto Condensed"/>
              <a:cs typeface="Roboto Condensed"/>
              <a:sym typeface="Roboto Condensed"/>
            </a:endParaRPr>
          </a:p>
        </p:txBody>
      </p:sp>
      <p:sp>
        <p:nvSpPr>
          <p:cNvPr id="49" name="Google Shape;793;p9">
            <a:extLst>
              <a:ext uri="{FF2B5EF4-FFF2-40B4-BE49-F238E27FC236}">
                <a16:creationId xmlns:a16="http://schemas.microsoft.com/office/drawing/2014/main" id="{D60B1E61-032D-2D65-A5F2-9E5119C3886F}"/>
              </a:ext>
            </a:extLst>
          </p:cNvPr>
          <p:cNvSpPr/>
          <p:nvPr/>
        </p:nvSpPr>
        <p:spPr>
          <a:xfrm>
            <a:off x="5438855" y="4051411"/>
            <a:ext cx="359272" cy="339059"/>
          </a:xfrm>
          <a:custGeom>
            <a:avLst/>
            <a:gdLst/>
            <a:ahLst/>
            <a:cxnLst/>
            <a:rect l="l" t="t" r="r" b="b"/>
            <a:pathLst>
              <a:path w="58" h="58" extrusionOk="0">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lumMod val="60000"/>
              <a:lumOff val="40000"/>
            </a:schemeClr>
          </a:solidFill>
          <a:ln>
            <a:noFill/>
          </a:ln>
        </p:spPr>
        <p:txBody>
          <a:bodyPr spcFirstLastPara="1" wrap="square" lIns="60950" tIns="30467" rIns="60950" bIns="30467" anchor="t" anchorCtr="0">
            <a:noAutofit/>
          </a:bodyPr>
          <a:lstStyle/>
          <a:p>
            <a:endParaRPr sz="1333">
              <a:solidFill>
                <a:schemeClr val="dk1"/>
              </a:solidFill>
              <a:latin typeface="Roboto Condensed"/>
              <a:ea typeface="Roboto Condensed"/>
              <a:cs typeface="Roboto Condensed"/>
              <a:sym typeface="Roboto Condensed"/>
            </a:endParaRPr>
          </a:p>
        </p:txBody>
      </p:sp>
      <p:sp>
        <p:nvSpPr>
          <p:cNvPr id="50" name="Google Shape;5180;p104">
            <a:extLst>
              <a:ext uri="{FF2B5EF4-FFF2-40B4-BE49-F238E27FC236}">
                <a16:creationId xmlns:a16="http://schemas.microsoft.com/office/drawing/2014/main" id="{67BB1D83-D7F1-6D0F-1AE2-BC588A44F1D8}"/>
              </a:ext>
            </a:extLst>
          </p:cNvPr>
          <p:cNvSpPr txBox="1"/>
          <p:nvPr/>
        </p:nvSpPr>
        <p:spPr>
          <a:xfrm>
            <a:off x="5896055" y="2984612"/>
            <a:ext cx="1371600" cy="328231"/>
          </a:xfrm>
          <a:prstGeom prst="rect">
            <a:avLst/>
          </a:prstGeom>
          <a:noFill/>
          <a:ln>
            <a:noFill/>
          </a:ln>
        </p:spPr>
        <p:txBody>
          <a:bodyPr spcFirstLastPara="1" wrap="square" lIns="0" tIns="0" rIns="0" bIns="0" anchor="t" anchorCtr="0">
            <a:spAutoFit/>
          </a:bodyPr>
          <a:lstStyle>
            <a:defPPr>
              <a:defRPr lang="en-US"/>
            </a:defPPr>
            <a:lvl1pPr>
              <a:defRPr sz="2800" b="1">
                <a:latin typeface="Roboto Condensed"/>
                <a:ea typeface="Roboto Condensed"/>
                <a:cs typeface="Roboto Condensed"/>
              </a:defRPr>
            </a:lvl1pPr>
          </a:lstStyle>
          <a:p>
            <a:r>
              <a:rPr lang="en-US" sz="2133" dirty="0">
                <a:solidFill>
                  <a:schemeClr val="accent1">
                    <a:lumMod val="20000"/>
                    <a:lumOff val="80000"/>
                  </a:schemeClr>
                </a:solidFill>
                <a:sym typeface="Roboto Condensed"/>
              </a:rPr>
              <a:t>IBC</a:t>
            </a:r>
          </a:p>
        </p:txBody>
      </p:sp>
      <p:sp>
        <p:nvSpPr>
          <p:cNvPr id="51" name="Google Shape;5180;p104">
            <a:extLst>
              <a:ext uri="{FF2B5EF4-FFF2-40B4-BE49-F238E27FC236}">
                <a16:creationId xmlns:a16="http://schemas.microsoft.com/office/drawing/2014/main" id="{68594F31-1B40-2119-1BA9-E604BF7DEF66}"/>
              </a:ext>
            </a:extLst>
          </p:cNvPr>
          <p:cNvSpPr txBox="1"/>
          <p:nvPr/>
        </p:nvSpPr>
        <p:spPr>
          <a:xfrm>
            <a:off x="5896055" y="3532601"/>
            <a:ext cx="3609973" cy="328231"/>
          </a:xfrm>
          <a:prstGeom prst="rect">
            <a:avLst/>
          </a:prstGeom>
          <a:noFill/>
          <a:ln>
            <a:noFill/>
          </a:ln>
        </p:spPr>
        <p:txBody>
          <a:bodyPr spcFirstLastPara="1" wrap="square" lIns="0" tIns="0" rIns="0" bIns="0" anchor="t" anchorCtr="0">
            <a:spAutoFit/>
          </a:bodyPr>
          <a:lstStyle>
            <a:defPPr>
              <a:defRPr lang="en-US"/>
            </a:defPPr>
            <a:lvl1pPr>
              <a:defRPr sz="2400" b="1">
                <a:latin typeface="Roboto Condensed"/>
                <a:ea typeface="Roboto Condensed"/>
                <a:cs typeface="Roboto Condensed"/>
              </a:defRPr>
            </a:lvl1pPr>
          </a:lstStyle>
          <a:p>
            <a:r>
              <a:rPr lang="es-ES" sz="2133" dirty="0">
                <a:solidFill>
                  <a:schemeClr val="accent1">
                    <a:lumMod val="20000"/>
                    <a:lumOff val="80000"/>
                  </a:schemeClr>
                </a:solidFill>
                <a:sym typeface="Roboto Condensed"/>
              </a:rPr>
              <a:t>IBL</a:t>
            </a:r>
          </a:p>
        </p:txBody>
      </p:sp>
      <p:sp>
        <p:nvSpPr>
          <p:cNvPr id="52" name="Google Shape;5180;p104">
            <a:extLst>
              <a:ext uri="{FF2B5EF4-FFF2-40B4-BE49-F238E27FC236}">
                <a16:creationId xmlns:a16="http://schemas.microsoft.com/office/drawing/2014/main" id="{807F8508-429C-F487-BA72-D99E8D389A52}"/>
              </a:ext>
            </a:extLst>
          </p:cNvPr>
          <p:cNvSpPr txBox="1"/>
          <p:nvPr/>
        </p:nvSpPr>
        <p:spPr>
          <a:xfrm>
            <a:off x="5864246" y="4099586"/>
            <a:ext cx="3968982" cy="328231"/>
          </a:xfrm>
          <a:prstGeom prst="rect">
            <a:avLst/>
          </a:prstGeom>
          <a:noFill/>
          <a:ln>
            <a:noFill/>
          </a:ln>
        </p:spPr>
        <p:txBody>
          <a:bodyPr spcFirstLastPara="1" wrap="square" lIns="0" tIns="0" rIns="0" bIns="0" anchor="t" anchorCtr="0">
            <a:spAutoFit/>
          </a:bodyPr>
          <a:lstStyle/>
          <a:p>
            <a:r>
              <a:rPr lang="es-ES" sz="2133" b="1" dirty="0">
                <a:solidFill>
                  <a:schemeClr val="accent1">
                    <a:lumMod val="20000"/>
                    <a:lumOff val="80000"/>
                  </a:schemeClr>
                </a:solidFill>
                <a:latin typeface="Roboto Condensed"/>
                <a:ea typeface="Roboto Condensed"/>
                <a:cs typeface="Roboto Condensed"/>
                <a:sym typeface="Roboto Condensed"/>
              </a:rPr>
              <a:t>PENSIONES IMCOMPATIBLES</a:t>
            </a:r>
          </a:p>
        </p:txBody>
      </p:sp>
      <p:sp>
        <p:nvSpPr>
          <p:cNvPr id="53" name="Google Shape;791;p9">
            <a:extLst>
              <a:ext uri="{FF2B5EF4-FFF2-40B4-BE49-F238E27FC236}">
                <a16:creationId xmlns:a16="http://schemas.microsoft.com/office/drawing/2014/main" id="{48E2B04D-0100-E3D9-AF53-437FFBB9E370}"/>
              </a:ext>
            </a:extLst>
          </p:cNvPr>
          <p:cNvSpPr/>
          <p:nvPr/>
        </p:nvSpPr>
        <p:spPr>
          <a:xfrm>
            <a:off x="5438855" y="4568112"/>
            <a:ext cx="359272" cy="339059"/>
          </a:xfrm>
          <a:custGeom>
            <a:avLst/>
            <a:gdLst/>
            <a:ahLst/>
            <a:cxnLst/>
            <a:rect l="l" t="t" r="r" b="b"/>
            <a:pathLst>
              <a:path w="58" h="58" extrusionOk="0">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lumMod val="60000"/>
              <a:lumOff val="40000"/>
            </a:schemeClr>
          </a:solidFill>
          <a:ln>
            <a:noFill/>
          </a:ln>
        </p:spPr>
        <p:txBody>
          <a:bodyPr spcFirstLastPara="1" wrap="square" lIns="60950" tIns="30467" rIns="60950" bIns="30467" anchor="t" anchorCtr="0">
            <a:noAutofit/>
          </a:bodyPr>
          <a:lstStyle/>
          <a:p>
            <a:endParaRPr sz="1333">
              <a:solidFill>
                <a:schemeClr val="dk1"/>
              </a:solidFill>
              <a:latin typeface="Roboto Condensed"/>
              <a:ea typeface="Roboto Condensed"/>
              <a:cs typeface="Roboto Condensed"/>
              <a:sym typeface="Roboto Condensed"/>
            </a:endParaRPr>
          </a:p>
        </p:txBody>
      </p:sp>
      <p:sp>
        <p:nvSpPr>
          <p:cNvPr id="54" name="Google Shape;792;p9">
            <a:extLst>
              <a:ext uri="{FF2B5EF4-FFF2-40B4-BE49-F238E27FC236}">
                <a16:creationId xmlns:a16="http://schemas.microsoft.com/office/drawing/2014/main" id="{5187875C-CC7C-13A3-3FF4-00183BA9B116}"/>
              </a:ext>
            </a:extLst>
          </p:cNvPr>
          <p:cNvSpPr/>
          <p:nvPr/>
        </p:nvSpPr>
        <p:spPr>
          <a:xfrm>
            <a:off x="5438855" y="5116101"/>
            <a:ext cx="359272" cy="339059"/>
          </a:xfrm>
          <a:custGeom>
            <a:avLst/>
            <a:gdLst/>
            <a:ahLst/>
            <a:cxnLst/>
            <a:rect l="l" t="t" r="r" b="b"/>
            <a:pathLst>
              <a:path w="58" h="58" extrusionOk="0">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lumMod val="60000"/>
              <a:lumOff val="40000"/>
            </a:schemeClr>
          </a:solidFill>
          <a:ln>
            <a:noFill/>
          </a:ln>
        </p:spPr>
        <p:txBody>
          <a:bodyPr spcFirstLastPara="1" wrap="square" lIns="60950" tIns="30467" rIns="60950" bIns="30467" anchor="t" anchorCtr="0">
            <a:noAutofit/>
          </a:bodyPr>
          <a:lstStyle/>
          <a:p>
            <a:endParaRPr sz="1333">
              <a:solidFill>
                <a:schemeClr val="dk1"/>
              </a:solidFill>
              <a:latin typeface="Roboto Condensed"/>
              <a:ea typeface="Roboto Condensed"/>
              <a:cs typeface="Roboto Condensed"/>
              <a:sym typeface="Roboto Condensed"/>
            </a:endParaRPr>
          </a:p>
        </p:txBody>
      </p:sp>
      <p:sp>
        <p:nvSpPr>
          <p:cNvPr id="56" name="Google Shape;5180;p104">
            <a:extLst>
              <a:ext uri="{FF2B5EF4-FFF2-40B4-BE49-F238E27FC236}">
                <a16:creationId xmlns:a16="http://schemas.microsoft.com/office/drawing/2014/main" id="{835C6C27-67E7-EE64-D665-B477A36F1026}"/>
              </a:ext>
            </a:extLst>
          </p:cNvPr>
          <p:cNvSpPr txBox="1"/>
          <p:nvPr/>
        </p:nvSpPr>
        <p:spPr>
          <a:xfrm>
            <a:off x="5896055" y="4597291"/>
            <a:ext cx="2987675" cy="328231"/>
          </a:xfrm>
          <a:prstGeom prst="rect">
            <a:avLst/>
          </a:prstGeom>
          <a:noFill/>
          <a:ln>
            <a:noFill/>
          </a:ln>
        </p:spPr>
        <p:txBody>
          <a:bodyPr spcFirstLastPara="1" wrap="square" lIns="0" tIns="0" rIns="0" bIns="0" anchor="t" anchorCtr="0">
            <a:spAutoFit/>
          </a:bodyPr>
          <a:lstStyle>
            <a:defPPr>
              <a:defRPr lang="en-US"/>
            </a:defPPr>
            <a:lvl1pPr>
              <a:defRPr sz="2800" b="1">
                <a:latin typeface="Roboto Condensed"/>
                <a:ea typeface="Roboto Condensed"/>
                <a:cs typeface="Roboto Condensed"/>
              </a:defRPr>
            </a:lvl1pPr>
          </a:lstStyle>
          <a:p>
            <a:r>
              <a:rPr lang="en-US" sz="2133" dirty="0">
                <a:solidFill>
                  <a:schemeClr val="accent1">
                    <a:lumMod val="20000"/>
                    <a:lumOff val="80000"/>
                  </a:schemeClr>
                </a:solidFill>
                <a:sym typeface="Roboto Condensed"/>
              </a:rPr>
              <a:t>MESADA TRECE</a:t>
            </a:r>
          </a:p>
        </p:txBody>
      </p:sp>
      <p:sp>
        <p:nvSpPr>
          <p:cNvPr id="57" name="Google Shape;5180;p104">
            <a:extLst>
              <a:ext uri="{FF2B5EF4-FFF2-40B4-BE49-F238E27FC236}">
                <a16:creationId xmlns:a16="http://schemas.microsoft.com/office/drawing/2014/main" id="{75DE69FE-82BC-6FDC-4827-63D8689C515A}"/>
              </a:ext>
            </a:extLst>
          </p:cNvPr>
          <p:cNvSpPr txBox="1"/>
          <p:nvPr/>
        </p:nvSpPr>
        <p:spPr>
          <a:xfrm>
            <a:off x="5896055" y="5145280"/>
            <a:ext cx="3609973" cy="328231"/>
          </a:xfrm>
          <a:prstGeom prst="rect">
            <a:avLst/>
          </a:prstGeom>
          <a:noFill/>
          <a:ln>
            <a:noFill/>
          </a:ln>
        </p:spPr>
        <p:txBody>
          <a:bodyPr spcFirstLastPara="1" wrap="square" lIns="0" tIns="0" rIns="0" bIns="0" anchor="t" anchorCtr="0">
            <a:spAutoFit/>
          </a:bodyPr>
          <a:lstStyle>
            <a:defPPr>
              <a:defRPr lang="en-US"/>
            </a:defPPr>
            <a:lvl1pPr>
              <a:defRPr sz="2400" b="1">
                <a:latin typeface="Roboto Condensed"/>
                <a:ea typeface="Roboto Condensed"/>
                <a:cs typeface="Roboto Condensed"/>
              </a:defRPr>
            </a:lvl1pPr>
          </a:lstStyle>
          <a:p>
            <a:r>
              <a:rPr lang="es-ES" sz="2133" dirty="0">
                <a:solidFill>
                  <a:schemeClr val="accent1">
                    <a:lumMod val="20000"/>
                    <a:lumOff val="80000"/>
                  </a:schemeClr>
                </a:solidFill>
                <a:sym typeface="Roboto Condensed"/>
              </a:rPr>
              <a:t>PRINCIPIO DE FAVORABILIDAD</a:t>
            </a:r>
          </a:p>
        </p:txBody>
      </p:sp>
      <p:sp>
        <p:nvSpPr>
          <p:cNvPr id="80" name="Google Shape;793;p9">
            <a:extLst>
              <a:ext uri="{FF2B5EF4-FFF2-40B4-BE49-F238E27FC236}">
                <a16:creationId xmlns:a16="http://schemas.microsoft.com/office/drawing/2014/main" id="{0BD15B6B-0648-4FC2-A884-555C64FB9D43}"/>
              </a:ext>
            </a:extLst>
          </p:cNvPr>
          <p:cNvSpPr/>
          <p:nvPr/>
        </p:nvSpPr>
        <p:spPr>
          <a:xfrm>
            <a:off x="5438855" y="5676441"/>
            <a:ext cx="359272" cy="339059"/>
          </a:xfrm>
          <a:custGeom>
            <a:avLst/>
            <a:gdLst/>
            <a:ahLst/>
            <a:cxnLst/>
            <a:rect l="l" t="t" r="r" b="b"/>
            <a:pathLst>
              <a:path w="58" h="58" extrusionOk="0">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lumMod val="60000"/>
              <a:lumOff val="40000"/>
            </a:schemeClr>
          </a:solidFill>
          <a:ln>
            <a:noFill/>
          </a:ln>
        </p:spPr>
        <p:txBody>
          <a:bodyPr spcFirstLastPara="1" wrap="square" lIns="60950" tIns="30467" rIns="60950" bIns="30467" anchor="t" anchorCtr="0">
            <a:noAutofit/>
          </a:bodyPr>
          <a:lstStyle/>
          <a:p>
            <a:endParaRPr sz="1333">
              <a:solidFill>
                <a:schemeClr val="dk1"/>
              </a:solidFill>
              <a:latin typeface="Roboto Condensed"/>
              <a:ea typeface="Roboto Condensed"/>
              <a:cs typeface="Roboto Condensed"/>
              <a:sym typeface="Roboto Condensed"/>
            </a:endParaRPr>
          </a:p>
        </p:txBody>
      </p:sp>
      <p:sp>
        <p:nvSpPr>
          <p:cNvPr id="81" name="Google Shape;5180;p104">
            <a:extLst>
              <a:ext uri="{FF2B5EF4-FFF2-40B4-BE49-F238E27FC236}">
                <a16:creationId xmlns:a16="http://schemas.microsoft.com/office/drawing/2014/main" id="{8B2BDB12-103B-4470-BF0E-769CEE17A2CC}"/>
              </a:ext>
            </a:extLst>
          </p:cNvPr>
          <p:cNvSpPr txBox="1"/>
          <p:nvPr/>
        </p:nvSpPr>
        <p:spPr>
          <a:xfrm>
            <a:off x="5896055" y="5687204"/>
            <a:ext cx="3866106" cy="328231"/>
          </a:xfrm>
          <a:prstGeom prst="rect">
            <a:avLst/>
          </a:prstGeom>
          <a:noFill/>
          <a:ln>
            <a:noFill/>
          </a:ln>
        </p:spPr>
        <p:txBody>
          <a:bodyPr spcFirstLastPara="1" wrap="square" lIns="0" tIns="0" rIns="0" bIns="0" anchor="t" anchorCtr="0">
            <a:spAutoFit/>
          </a:bodyPr>
          <a:lstStyle/>
          <a:p>
            <a:r>
              <a:rPr lang="es-ES" sz="2133" b="1" dirty="0">
                <a:solidFill>
                  <a:schemeClr val="accent1">
                    <a:lumMod val="20000"/>
                    <a:lumOff val="80000"/>
                  </a:schemeClr>
                </a:solidFill>
                <a:latin typeface="Roboto Condensed"/>
                <a:ea typeface="Roboto Condensed"/>
                <a:cs typeface="Roboto Condensed"/>
                <a:sym typeface="Roboto Condensed"/>
              </a:rPr>
              <a:t>MULTIPLICIDAD DE EMPLEADORES</a:t>
            </a:r>
          </a:p>
        </p:txBody>
      </p:sp>
      <p:sp>
        <p:nvSpPr>
          <p:cNvPr id="82" name="Google Shape;791;p9">
            <a:extLst>
              <a:ext uri="{FF2B5EF4-FFF2-40B4-BE49-F238E27FC236}">
                <a16:creationId xmlns:a16="http://schemas.microsoft.com/office/drawing/2014/main" id="{508493EC-0858-462E-B441-8A224FBC73F6}"/>
              </a:ext>
            </a:extLst>
          </p:cNvPr>
          <p:cNvSpPr/>
          <p:nvPr/>
        </p:nvSpPr>
        <p:spPr>
          <a:xfrm>
            <a:off x="1324055" y="6158088"/>
            <a:ext cx="359272" cy="339059"/>
          </a:xfrm>
          <a:custGeom>
            <a:avLst/>
            <a:gdLst/>
            <a:ahLst/>
            <a:cxnLst/>
            <a:rect l="l" t="t" r="r" b="b"/>
            <a:pathLst>
              <a:path w="58" h="58" extrusionOk="0">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lumMod val="60000"/>
              <a:lumOff val="40000"/>
            </a:schemeClr>
          </a:solidFill>
          <a:ln>
            <a:noFill/>
          </a:ln>
        </p:spPr>
        <p:txBody>
          <a:bodyPr spcFirstLastPara="1" wrap="square" lIns="60950" tIns="30467" rIns="60950" bIns="30467" anchor="t" anchorCtr="0">
            <a:noAutofit/>
          </a:bodyPr>
          <a:lstStyle/>
          <a:p>
            <a:endParaRPr sz="1333">
              <a:solidFill>
                <a:schemeClr val="dk1"/>
              </a:solidFill>
              <a:latin typeface="Roboto Condensed"/>
              <a:ea typeface="Roboto Condensed"/>
              <a:cs typeface="Roboto Condensed"/>
              <a:sym typeface="Roboto Condensed"/>
            </a:endParaRPr>
          </a:p>
        </p:txBody>
      </p:sp>
      <p:sp>
        <p:nvSpPr>
          <p:cNvPr id="83" name="Google Shape;5180;p104">
            <a:extLst>
              <a:ext uri="{FF2B5EF4-FFF2-40B4-BE49-F238E27FC236}">
                <a16:creationId xmlns:a16="http://schemas.microsoft.com/office/drawing/2014/main" id="{89054298-C548-449B-9DAC-79A494D67E00}"/>
              </a:ext>
            </a:extLst>
          </p:cNvPr>
          <p:cNvSpPr txBox="1"/>
          <p:nvPr/>
        </p:nvSpPr>
        <p:spPr>
          <a:xfrm>
            <a:off x="1781254" y="6187267"/>
            <a:ext cx="1581382" cy="328231"/>
          </a:xfrm>
          <a:prstGeom prst="rect">
            <a:avLst/>
          </a:prstGeom>
          <a:noFill/>
          <a:ln>
            <a:noFill/>
          </a:ln>
        </p:spPr>
        <p:txBody>
          <a:bodyPr spcFirstLastPara="1" wrap="square" lIns="0" tIns="0" rIns="0" bIns="0" anchor="t" anchorCtr="0">
            <a:spAutoFit/>
          </a:bodyPr>
          <a:lstStyle>
            <a:defPPr>
              <a:defRPr lang="en-US"/>
            </a:defPPr>
            <a:lvl1pPr>
              <a:defRPr sz="2800" b="1">
                <a:latin typeface="Roboto Condensed"/>
                <a:ea typeface="Roboto Condensed"/>
                <a:cs typeface="Roboto Condensed"/>
              </a:defRPr>
            </a:lvl1pPr>
          </a:lstStyle>
          <a:p>
            <a:r>
              <a:rPr lang="en-US" sz="2133" dirty="0">
                <a:solidFill>
                  <a:schemeClr val="accent1">
                    <a:lumMod val="20000"/>
                    <a:lumOff val="80000"/>
                  </a:schemeClr>
                </a:solidFill>
                <a:sym typeface="Roboto Condensed"/>
              </a:rPr>
              <a:t>FGPM</a:t>
            </a:r>
            <a:endParaRPr sz="2133" dirty="0">
              <a:solidFill>
                <a:schemeClr val="accent1">
                  <a:lumMod val="20000"/>
                  <a:lumOff val="80000"/>
                </a:schemeClr>
              </a:solidFill>
              <a:sym typeface="Roboto Condensed"/>
            </a:endParaRPr>
          </a:p>
        </p:txBody>
      </p:sp>
      <p:sp>
        <p:nvSpPr>
          <p:cNvPr id="84" name="Google Shape;791;p9">
            <a:extLst>
              <a:ext uri="{FF2B5EF4-FFF2-40B4-BE49-F238E27FC236}">
                <a16:creationId xmlns:a16="http://schemas.microsoft.com/office/drawing/2014/main" id="{AEE2D001-D7FC-4EF9-818A-702F6B3474B2}"/>
              </a:ext>
            </a:extLst>
          </p:cNvPr>
          <p:cNvSpPr/>
          <p:nvPr/>
        </p:nvSpPr>
        <p:spPr>
          <a:xfrm>
            <a:off x="5438855" y="6127323"/>
            <a:ext cx="359272" cy="339059"/>
          </a:xfrm>
          <a:custGeom>
            <a:avLst/>
            <a:gdLst/>
            <a:ahLst/>
            <a:cxnLst/>
            <a:rect l="l" t="t" r="r" b="b"/>
            <a:pathLst>
              <a:path w="58" h="58" extrusionOk="0">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lumMod val="60000"/>
              <a:lumOff val="40000"/>
            </a:schemeClr>
          </a:solidFill>
          <a:ln>
            <a:noFill/>
          </a:ln>
        </p:spPr>
        <p:txBody>
          <a:bodyPr spcFirstLastPara="1" wrap="square" lIns="60950" tIns="30467" rIns="60950" bIns="30467" anchor="t" anchorCtr="0">
            <a:noAutofit/>
          </a:bodyPr>
          <a:lstStyle/>
          <a:p>
            <a:endParaRPr sz="1333">
              <a:solidFill>
                <a:schemeClr val="dk1"/>
              </a:solidFill>
              <a:latin typeface="Roboto Condensed"/>
              <a:ea typeface="Roboto Condensed"/>
              <a:cs typeface="Roboto Condensed"/>
              <a:sym typeface="Roboto Condensed"/>
            </a:endParaRPr>
          </a:p>
        </p:txBody>
      </p:sp>
      <p:sp>
        <p:nvSpPr>
          <p:cNvPr id="85" name="Google Shape;5180;p104">
            <a:extLst>
              <a:ext uri="{FF2B5EF4-FFF2-40B4-BE49-F238E27FC236}">
                <a16:creationId xmlns:a16="http://schemas.microsoft.com/office/drawing/2014/main" id="{C9B4494E-18E4-427D-8DB5-7D72990C704D}"/>
              </a:ext>
            </a:extLst>
          </p:cNvPr>
          <p:cNvSpPr txBox="1"/>
          <p:nvPr/>
        </p:nvSpPr>
        <p:spPr>
          <a:xfrm>
            <a:off x="5896055" y="6156502"/>
            <a:ext cx="2678347" cy="328231"/>
          </a:xfrm>
          <a:prstGeom prst="rect">
            <a:avLst/>
          </a:prstGeom>
          <a:noFill/>
          <a:ln>
            <a:noFill/>
          </a:ln>
        </p:spPr>
        <p:txBody>
          <a:bodyPr spcFirstLastPara="1" wrap="square" lIns="0" tIns="0" rIns="0" bIns="0" anchor="t" anchorCtr="0">
            <a:spAutoFit/>
          </a:bodyPr>
          <a:lstStyle>
            <a:defPPr>
              <a:defRPr lang="en-US"/>
            </a:defPPr>
            <a:lvl1pPr>
              <a:defRPr sz="2800" b="1">
                <a:latin typeface="Roboto Condensed"/>
                <a:ea typeface="Roboto Condensed"/>
                <a:cs typeface="Roboto Condensed"/>
              </a:defRPr>
            </a:lvl1pPr>
          </a:lstStyle>
          <a:p>
            <a:r>
              <a:rPr lang="en-US" sz="2133" dirty="0">
                <a:solidFill>
                  <a:schemeClr val="accent1">
                    <a:lumMod val="20000"/>
                    <a:lumOff val="80000"/>
                  </a:schemeClr>
                </a:solidFill>
                <a:sym typeface="Roboto Condensed"/>
              </a:rPr>
              <a:t>CALCULO ACTUARIAL</a:t>
            </a:r>
          </a:p>
        </p:txBody>
      </p:sp>
      <p:pic>
        <p:nvPicPr>
          <p:cNvPr id="87" name="Imagen 86">
            <a:extLst>
              <a:ext uri="{FF2B5EF4-FFF2-40B4-BE49-F238E27FC236}">
                <a16:creationId xmlns:a16="http://schemas.microsoft.com/office/drawing/2014/main" id="{9A5C1040-5CCA-46F7-B625-87A5171F39C1}"/>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10436832" y="39773"/>
            <a:ext cx="1587500" cy="1587500"/>
          </a:xfrm>
          <a:prstGeom prst="rect">
            <a:avLst/>
          </a:prstGeom>
        </p:spPr>
      </p:pic>
      <p:sp>
        <p:nvSpPr>
          <p:cNvPr id="88" name="Freeform 28">
            <a:extLst>
              <a:ext uri="{FF2B5EF4-FFF2-40B4-BE49-F238E27FC236}">
                <a16:creationId xmlns:a16="http://schemas.microsoft.com/office/drawing/2014/main" id="{50EF33AA-2133-4FBC-AEC4-5B491AD40FC0}"/>
              </a:ext>
            </a:extLst>
          </p:cNvPr>
          <p:cNvSpPr/>
          <p:nvPr/>
        </p:nvSpPr>
        <p:spPr>
          <a:xfrm flipH="1">
            <a:off x="217541" y="6517656"/>
            <a:ext cx="471803" cy="224750"/>
          </a:xfrm>
          <a:custGeom>
            <a:avLst/>
            <a:gdLst/>
            <a:ahLst/>
            <a:cxnLst/>
            <a:rect l="l" t="t" r="r" b="b"/>
            <a:pathLst>
              <a:path w="707704" h="337125">
                <a:moveTo>
                  <a:pt x="707704" y="0"/>
                </a:moveTo>
                <a:lnTo>
                  <a:pt x="0" y="0"/>
                </a:lnTo>
                <a:lnTo>
                  <a:pt x="0" y="337125"/>
                </a:lnTo>
                <a:lnTo>
                  <a:pt x="707704" y="337125"/>
                </a:lnTo>
                <a:lnTo>
                  <a:pt x="707704"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8" name="Freeform 3">
            <a:extLst>
              <a:ext uri="{FF2B5EF4-FFF2-40B4-BE49-F238E27FC236}">
                <a16:creationId xmlns:a16="http://schemas.microsoft.com/office/drawing/2014/main" id="{3F980E5D-63E6-43D9-8E85-B80BDDCCC3C2}"/>
              </a:ext>
            </a:extLst>
          </p:cNvPr>
          <p:cNvSpPr/>
          <p:nvPr/>
        </p:nvSpPr>
        <p:spPr>
          <a:xfrm>
            <a:off x="141712" y="103716"/>
            <a:ext cx="1518626" cy="831103"/>
          </a:xfrm>
          <a:custGeom>
            <a:avLst/>
            <a:gdLst/>
            <a:ahLst/>
            <a:cxnLst/>
            <a:rect l="l" t="t" r="r" b="b"/>
            <a:pathLst>
              <a:path w="2277939" h="1246654">
                <a:moveTo>
                  <a:pt x="0" y="0"/>
                </a:moveTo>
                <a:lnTo>
                  <a:pt x="2277940" y="0"/>
                </a:lnTo>
                <a:lnTo>
                  <a:pt x="2277940" y="1246654"/>
                </a:lnTo>
                <a:lnTo>
                  <a:pt x="0" y="12466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59" name="Freeform 4">
            <a:extLst>
              <a:ext uri="{FF2B5EF4-FFF2-40B4-BE49-F238E27FC236}">
                <a16:creationId xmlns:a16="http://schemas.microsoft.com/office/drawing/2014/main" id="{04D8060D-BF60-4019-A34D-B81AE31DBDDD}"/>
              </a:ext>
            </a:extLst>
          </p:cNvPr>
          <p:cNvSpPr/>
          <p:nvPr/>
        </p:nvSpPr>
        <p:spPr>
          <a:xfrm>
            <a:off x="10530718" y="5894340"/>
            <a:ext cx="1518626" cy="831103"/>
          </a:xfrm>
          <a:custGeom>
            <a:avLst/>
            <a:gdLst/>
            <a:ahLst/>
            <a:cxnLst/>
            <a:rect l="l" t="t" r="r" b="b"/>
            <a:pathLst>
              <a:path w="2277939" h="1246654">
                <a:moveTo>
                  <a:pt x="0" y="0"/>
                </a:moveTo>
                <a:lnTo>
                  <a:pt x="2277940" y="0"/>
                </a:lnTo>
                <a:lnTo>
                  <a:pt x="2277940" y="1246654"/>
                </a:lnTo>
                <a:lnTo>
                  <a:pt x="0" y="12466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extLst>
      <p:ext uri="{BB962C8B-B14F-4D97-AF65-F5344CB8AC3E}">
        <p14:creationId xmlns:p14="http://schemas.microsoft.com/office/powerpoint/2010/main" val="921045577"/>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ppt_w</p:attrName>
                                        </p:attrNameLst>
                                      </p:cBhvr>
                                      <p:tavLst>
                                        <p:tav tm="0">
                                          <p:val>
                                            <p:strVal val="0"/>
                                          </p:val>
                                        </p:tav>
                                        <p:tav tm="100000">
                                          <p:val>
                                            <p:strVal val="#ppt_w"/>
                                          </p:val>
                                        </p:tav>
                                      </p:tavLst>
                                    </p:anim>
                                    <p:anim calcmode="lin" valueType="num">
                                      <p:cBhvr additive="base">
                                        <p:cTn id="8" dur="500"/>
                                        <p:tgtEl>
                                          <p:spTgt spid="2"/>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ppt_w</p:attrName>
                                        </p:attrNameLst>
                                      </p:cBhvr>
                                      <p:tavLst>
                                        <p:tav tm="0">
                                          <p:val>
                                            <p:strVal val="0"/>
                                          </p:val>
                                        </p:tav>
                                        <p:tav tm="100000">
                                          <p:val>
                                            <p:strVal val="#ppt_w"/>
                                          </p:val>
                                        </p:tav>
                                      </p:tavLst>
                                    </p:anim>
                                    <p:anim calcmode="lin" valueType="num">
                                      <p:cBhvr additive="base">
                                        <p:cTn id="13" dur="500"/>
                                        <p:tgtEl>
                                          <p:spTgt spid="3"/>
                                        </p:tgtEl>
                                        <p:attrNameLst>
                                          <p:attrName>ppt_h</p:attrName>
                                        </p:attrNameLst>
                                      </p:cBhvr>
                                      <p:tavLst>
                                        <p:tav tm="0">
                                          <p:val>
                                            <p:str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p:tgtEl>
                                          <p:spTgt spid="4"/>
                                        </p:tgtEl>
                                        <p:attrNameLst>
                                          <p:attrName>ppt_w</p:attrName>
                                        </p:attrNameLst>
                                      </p:cBhvr>
                                      <p:tavLst>
                                        <p:tav tm="0">
                                          <p:val>
                                            <p:strVal val="0"/>
                                          </p:val>
                                        </p:tav>
                                        <p:tav tm="100000">
                                          <p:val>
                                            <p:strVal val="#ppt_w"/>
                                          </p:val>
                                        </p:tav>
                                      </p:tavLst>
                                    </p:anim>
                                    <p:anim calcmode="lin" valueType="num">
                                      <p:cBhvr additive="base">
                                        <p:cTn id="18" dur="500"/>
                                        <p:tgtEl>
                                          <p:spTgt spid="4"/>
                                        </p:tgtEl>
                                        <p:attrNameLst>
                                          <p:attrName>ppt_h</p:attrName>
                                        </p:attrNameLst>
                                      </p:cBhvr>
                                      <p:tavLst>
                                        <p:tav tm="0">
                                          <p:val>
                                            <p:str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p:tgtEl>
                                          <p:spTgt spid="10"/>
                                        </p:tgtEl>
                                        <p:attrNameLst>
                                          <p:attrName>ppt_w</p:attrName>
                                        </p:attrNameLst>
                                      </p:cBhvr>
                                      <p:tavLst>
                                        <p:tav tm="0">
                                          <p:val>
                                            <p:strVal val="0"/>
                                          </p:val>
                                        </p:tav>
                                        <p:tav tm="100000">
                                          <p:val>
                                            <p:strVal val="#ppt_w"/>
                                          </p:val>
                                        </p:tav>
                                      </p:tavLst>
                                    </p:anim>
                                    <p:anim calcmode="lin" valueType="num">
                                      <p:cBhvr additive="base">
                                        <p:cTn id="22" dur="500"/>
                                        <p:tgtEl>
                                          <p:spTgt spid="10"/>
                                        </p:tgtEl>
                                        <p:attrNameLst>
                                          <p:attrName>ppt_h</p:attrName>
                                        </p:attrNameLst>
                                      </p:cBhvr>
                                      <p:tavLst>
                                        <p:tav tm="0">
                                          <p:val>
                                            <p:strVal val="0"/>
                                          </p:val>
                                        </p:tav>
                                        <p:tav tm="100000">
                                          <p:val>
                                            <p:strVal val="#ppt_h"/>
                                          </p:val>
                                        </p:tav>
                                      </p:tavLst>
                                    </p:anim>
                                  </p:childTnLst>
                                </p:cTn>
                              </p:par>
                            </p:childTnLst>
                          </p:cTn>
                        </p:par>
                        <p:par>
                          <p:cTn id="23" fill="hold">
                            <p:stCondLst>
                              <p:cond delay="1500"/>
                            </p:stCondLst>
                            <p:childTnLst>
                              <p:par>
                                <p:cTn id="24" presetID="23" presetClass="entr" presetSubtype="16"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p:tgtEl>
                                          <p:spTgt spid="11"/>
                                        </p:tgtEl>
                                        <p:attrNameLst>
                                          <p:attrName>ppt_w</p:attrName>
                                        </p:attrNameLst>
                                      </p:cBhvr>
                                      <p:tavLst>
                                        <p:tav tm="0">
                                          <p:val>
                                            <p:strVal val="0"/>
                                          </p:val>
                                        </p:tav>
                                        <p:tav tm="100000">
                                          <p:val>
                                            <p:strVal val="#ppt_w"/>
                                          </p:val>
                                        </p:tav>
                                      </p:tavLst>
                                    </p:anim>
                                    <p:anim calcmode="lin" valueType="num">
                                      <p:cBhvr additive="base">
                                        <p:cTn id="27" dur="500"/>
                                        <p:tgtEl>
                                          <p:spTgt spid="11"/>
                                        </p:tgtEl>
                                        <p:attrNameLst>
                                          <p:attrName>ppt_h</p:attrName>
                                        </p:attrNameLst>
                                      </p:cBhvr>
                                      <p:tavLst>
                                        <p:tav tm="0">
                                          <p:val>
                                            <p:strVal val="0"/>
                                          </p:val>
                                        </p:tav>
                                        <p:tav tm="100000">
                                          <p:val>
                                            <p:strVal val="#ppt_h"/>
                                          </p:val>
                                        </p:tav>
                                      </p:tavLst>
                                    </p:anim>
                                  </p:childTnLst>
                                </p:cTn>
                              </p:par>
                            </p:childTnLst>
                          </p:cTn>
                        </p:par>
                        <p:par>
                          <p:cTn id="28" fill="hold">
                            <p:stCondLst>
                              <p:cond delay="2000"/>
                            </p:stCondLst>
                            <p:childTnLst>
                              <p:par>
                                <p:cTn id="29" presetID="2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p:tgtEl>
                                          <p:spTgt spid="12"/>
                                        </p:tgtEl>
                                        <p:attrNameLst>
                                          <p:attrName>ppt_w</p:attrName>
                                        </p:attrNameLst>
                                      </p:cBhvr>
                                      <p:tavLst>
                                        <p:tav tm="0">
                                          <p:val>
                                            <p:strVal val="0"/>
                                          </p:val>
                                        </p:tav>
                                        <p:tav tm="100000">
                                          <p:val>
                                            <p:strVal val="#ppt_w"/>
                                          </p:val>
                                        </p:tav>
                                      </p:tavLst>
                                    </p:anim>
                                    <p:anim calcmode="lin" valueType="num">
                                      <p:cBhvr additive="base">
                                        <p:cTn id="32" dur="500"/>
                                        <p:tgtEl>
                                          <p:spTgt spid="12"/>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p:tgtEl>
                                          <p:spTgt spid="17"/>
                                        </p:tgtEl>
                                        <p:attrNameLst>
                                          <p:attrName>ppt_w</p:attrName>
                                        </p:attrNameLst>
                                      </p:cBhvr>
                                      <p:tavLst>
                                        <p:tav tm="0">
                                          <p:val>
                                            <p:strVal val="0"/>
                                          </p:val>
                                        </p:tav>
                                        <p:tav tm="100000">
                                          <p:val>
                                            <p:strVal val="#ppt_w"/>
                                          </p:val>
                                        </p:tav>
                                      </p:tavLst>
                                    </p:anim>
                                    <p:anim calcmode="lin" valueType="num">
                                      <p:cBhvr additive="base">
                                        <p:cTn id="36" dur="500"/>
                                        <p:tgtEl>
                                          <p:spTgt spid="17"/>
                                        </p:tgtEl>
                                        <p:attrNameLst>
                                          <p:attrName>ppt_h</p:attrName>
                                        </p:attrNameLst>
                                      </p:cBhvr>
                                      <p:tavLst>
                                        <p:tav tm="0">
                                          <p:val>
                                            <p:strVal val="0"/>
                                          </p:val>
                                        </p:tav>
                                        <p:tav tm="100000">
                                          <p:val>
                                            <p:strVal val="#ppt_h"/>
                                          </p:val>
                                        </p:tav>
                                      </p:tavLst>
                                    </p:anim>
                                  </p:childTnLst>
                                </p:cTn>
                              </p:par>
                            </p:childTnLst>
                          </p:cTn>
                        </p:par>
                        <p:par>
                          <p:cTn id="37" fill="hold">
                            <p:stCondLst>
                              <p:cond delay="2500"/>
                            </p:stCondLst>
                            <p:childTnLst>
                              <p:par>
                                <p:cTn id="38" presetID="23" presetClass="entr" presetSubtype="16"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p:tgtEl>
                                          <p:spTgt spid="18"/>
                                        </p:tgtEl>
                                        <p:attrNameLst>
                                          <p:attrName>ppt_w</p:attrName>
                                        </p:attrNameLst>
                                      </p:cBhvr>
                                      <p:tavLst>
                                        <p:tav tm="0">
                                          <p:val>
                                            <p:strVal val="0"/>
                                          </p:val>
                                        </p:tav>
                                        <p:tav tm="100000">
                                          <p:val>
                                            <p:strVal val="#ppt_w"/>
                                          </p:val>
                                        </p:tav>
                                      </p:tavLst>
                                    </p:anim>
                                    <p:anim calcmode="lin" valueType="num">
                                      <p:cBhvr additive="base">
                                        <p:cTn id="41" dur="500"/>
                                        <p:tgtEl>
                                          <p:spTgt spid="18"/>
                                        </p:tgtEl>
                                        <p:attrNameLst>
                                          <p:attrName>ppt_h</p:attrName>
                                        </p:attrNameLst>
                                      </p:cBhvr>
                                      <p:tavLst>
                                        <p:tav tm="0">
                                          <p:val>
                                            <p:strVal val="0"/>
                                          </p:val>
                                        </p:tav>
                                        <p:tav tm="100000">
                                          <p:val>
                                            <p:strVal val="#ppt_h"/>
                                          </p:val>
                                        </p:tav>
                                      </p:tavLst>
                                    </p:anim>
                                  </p:childTnLst>
                                </p:cTn>
                              </p:par>
                            </p:childTnLst>
                          </p:cTn>
                        </p:par>
                        <p:par>
                          <p:cTn id="42" fill="hold">
                            <p:stCondLst>
                              <p:cond delay="3000"/>
                            </p:stCondLst>
                            <p:childTnLst>
                              <p:par>
                                <p:cTn id="43" presetID="23" presetClass="entr" presetSubtype="16"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p:tgtEl>
                                          <p:spTgt spid="19"/>
                                        </p:tgtEl>
                                        <p:attrNameLst>
                                          <p:attrName>ppt_w</p:attrName>
                                        </p:attrNameLst>
                                      </p:cBhvr>
                                      <p:tavLst>
                                        <p:tav tm="0">
                                          <p:val>
                                            <p:strVal val="0"/>
                                          </p:val>
                                        </p:tav>
                                        <p:tav tm="100000">
                                          <p:val>
                                            <p:strVal val="#ppt_w"/>
                                          </p:val>
                                        </p:tav>
                                      </p:tavLst>
                                    </p:anim>
                                    <p:anim calcmode="lin" valueType="num">
                                      <p:cBhvr additive="base">
                                        <p:cTn id="46" dur="500"/>
                                        <p:tgtEl>
                                          <p:spTgt spid="19"/>
                                        </p:tgtEl>
                                        <p:attrNameLst>
                                          <p:attrName>ppt_h</p:attrName>
                                        </p:attrNameLst>
                                      </p:cBhvr>
                                      <p:tavLst>
                                        <p:tav tm="0">
                                          <p:val>
                                            <p:strVal val="0"/>
                                          </p:val>
                                        </p:tav>
                                        <p:tav tm="100000">
                                          <p:val>
                                            <p:strVal val="#ppt_h"/>
                                          </p:val>
                                        </p:tav>
                                      </p:tavLst>
                                    </p:anim>
                                  </p:childTnLst>
                                </p:cTn>
                              </p:par>
                              <p:par>
                                <p:cTn id="47" presetID="23" presetClass="entr" presetSubtype="16"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additive="base">
                                        <p:cTn id="49" dur="500"/>
                                        <p:tgtEl>
                                          <p:spTgt spid="41"/>
                                        </p:tgtEl>
                                        <p:attrNameLst>
                                          <p:attrName>ppt_w</p:attrName>
                                        </p:attrNameLst>
                                      </p:cBhvr>
                                      <p:tavLst>
                                        <p:tav tm="0">
                                          <p:val>
                                            <p:strVal val="0"/>
                                          </p:val>
                                        </p:tav>
                                        <p:tav tm="100000">
                                          <p:val>
                                            <p:strVal val="#ppt_w"/>
                                          </p:val>
                                        </p:tav>
                                      </p:tavLst>
                                    </p:anim>
                                    <p:anim calcmode="lin" valueType="num">
                                      <p:cBhvr additive="base">
                                        <p:cTn id="50" dur="500"/>
                                        <p:tgtEl>
                                          <p:spTgt spid="41"/>
                                        </p:tgtEl>
                                        <p:attrNameLst>
                                          <p:attrName>ppt_h</p:attrName>
                                        </p:attrNameLst>
                                      </p:cBhvr>
                                      <p:tavLst>
                                        <p:tav tm="0">
                                          <p:val>
                                            <p:strVal val="0"/>
                                          </p:val>
                                        </p:tav>
                                        <p:tav tm="100000">
                                          <p:val>
                                            <p:strVal val="#ppt_h"/>
                                          </p:val>
                                        </p:tav>
                                      </p:tavLst>
                                    </p:anim>
                                  </p:childTnLst>
                                </p:cTn>
                              </p:par>
                            </p:childTnLst>
                          </p:cTn>
                        </p:par>
                        <p:par>
                          <p:cTn id="51" fill="hold">
                            <p:stCondLst>
                              <p:cond delay="3500"/>
                            </p:stCondLst>
                            <p:childTnLst>
                              <p:par>
                                <p:cTn id="52" presetID="23" presetClass="entr" presetSubtype="16"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additive="base">
                                        <p:cTn id="54" dur="500"/>
                                        <p:tgtEl>
                                          <p:spTgt spid="42"/>
                                        </p:tgtEl>
                                        <p:attrNameLst>
                                          <p:attrName>ppt_w</p:attrName>
                                        </p:attrNameLst>
                                      </p:cBhvr>
                                      <p:tavLst>
                                        <p:tav tm="0">
                                          <p:val>
                                            <p:strVal val="0"/>
                                          </p:val>
                                        </p:tav>
                                        <p:tav tm="100000">
                                          <p:val>
                                            <p:strVal val="#ppt_w"/>
                                          </p:val>
                                        </p:tav>
                                      </p:tavLst>
                                    </p:anim>
                                    <p:anim calcmode="lin" valueType="num">
                                      <p:cBhvr additive="base">
                                        <p:cTn id="55" dur="500"/>
                                        <p:tgtEl>
                                          <p:spTgt spid="42"/>
                                        </p:tgtEl>
                                        <p:attrNameLst>
                                          <p:attrName>ppt_h</p:attrName>
                                        </p:attrNameLst>
                                      </p:cBhvr>
                                      <p:tavLst>
                                        <p:tav tm="0">
                                          <p:val>
                                            <p:strVal val="0"/>
                                          </p:val>
                                        </p:tav>
                                        <p:tav tm="100000">
                                          <p:val>
                                            <p:strVal val="#ppt_h"/>
                                          </p:val>
                                        </p:tav>
                                      </p:tavLst>
                                    </p:anim>
                                  </p:childTnLst>
                                </p:cTn>
                              </p:par>
                            </p:childTnLst>
                          </p:cTn>
                        </p:par>
                        <p:par>
                          <p:cTn id="56" fill="hold">
                            <p:stCondLst>
                              <p:cond delay="4000"/>
                            </p:stCondLst>
                            <p:childTnLst>
                              <p:par>
                                <p:cTn id="57" presetID="23" presetClass="entr" presetSubtype="16" fill="hold"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additive="base">
                                        <p:cTn id="59" dur="500"/>
                                        <p:tgtEl>
                                          <p:spTgt spid="43"/>
                                        </p:tgtEl>
                                        <p:attrNameLst>
                                          <p:attrName>ppt_w</p:attrName>
                                        </p:attrNameLst>
                                      </p:cBhvr>
                                      <p:tavLst>
                                        <p:tav tm="0">
                                          <p:val>
                                            <p:strVal val="0"/>
                                          </p:val>
                                        </p:tav>
                                        <p:tav tm="100000">
                                          <p:val>
                                            <p:strVal val="#ppt_w"/>
                                          </p:val>
                                        </p:tav>
                                      </p:tavLst>
                                    </p:anim>
                                    <p:anim calcmode="lin" valueType="num">
                                      <p:cBhvr additive="base">
                                        <p:cTn id="60" dur="500"/>
                                        <p:tgtEl>
                                          <p:spTgt spid="43"/>
                                        </p:tgtEl>
                                        <p:attrNameLst>
                                          <p:attrName>ppt_h</p:attrName>
                                        </p:attrNameLst>
                                      </p:cBhvr>
                                      <p:tavLst>
                                        <p:tav tm="0">
                                          <p:val>
                                            <p:str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47"/>
                                        </p:tgtEl>
                                        <p:attrNameLst>
                                          <p:attrName>style.visibility</p:attrName>
                                        </p:attrNameLst>
                                      </p:cBhvr>
                                      <p:to>
                                        <p:strVal val="visible"/>
                                      </p:to>
                                    </p:set>
                                    <p:anim calcmode="lin" valueType="num">
                                      <p:cBhvr additive="base">
                                        <p:cTn id="63" dur="500"/>
                                        <p:tgtEl>
                                          <p:spTgt spid="47"/>
                                        </p:tgtEl>
                                        <p:attrNameLst>
                                          <p:attrName>ppt_w</p:attrName>
                                        </p:attrNameLst>
                                      </p:cBhvr>
                                      <p:tavLst>
                                        <p:tav tm="0">
                                          <p:val>
                                            <p:strVal val="0"/>
                                          </p:val>
                                        </p:tav>
                                        <p:tav tm="100000">
                                          <p:val>
                                            <p:strVal val="#ppt_w"/>
                                          </p:val>
                                        </p:tav>
                                      </p:tavLst>
                                    </p:anim>
                                    <p:anim calcmode="lin" valueType="num">
                                      <p:cBhvr additive="base">
                                        <p:cTn id="64" dur="500"/>
                                        <p:tgtEl>
                                          <p:spTgt spid="47"/>
                                        </p:tgtEl>
                                        <p:attrNameLst>
                                          <p:attrName>ppt_h</p:attrName>
                                        </p:attrNameLst>
                                      </p:cBhvr>
                                      <p:tavLst>
                                        <p:tav tm="0">
                                          <p:val>
                                            <p:strVal val="0"/>
                                          </p:val>
                                        </p:tav>
                                        <p:tav tm="100000">
                                          <p:val>
                                            <p:strVal val="#ppt_h"/>
                                          </p:val>
                                        </p:tav>
                                      </p:tavLst>
                                    </p:anim>
                                  </p:childTnLst>
                                </p:cTn>
                              </p:par>
                            </p:childTnLst>
                          </p:cTn>
                        </p:par>
                        <p:par>
                          <p:cTn id="65" fill="hold">
                            <p:stCondLst>
                              <p:cond delay="4500"/>
                            </p:stCondLst>
                            <p:childTnLst>
                              <p:par>
                                <p:cTn id="66" presetID="23" presetClass="entr" presetSubtype="16" fill="hold"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additive="base">
                                        <p:cTn id="68" dur="500"/>
                                        <p:tgtEl>
                                          <p:spTgt spid="48"/>
                                        </p:tgtEl>
                                        <p:attrNameLst>
                                          <p:attrName>ppt_w</p:attrName>
                                        </p:attrNameLst>
                                      </p:cBhvr>
                                      <p:tavLst>
                                        <p:tav tm="0">
                                          <p:val>
                                            <p:strVal val="0"/>
                                          </p:val>
                                        </p:tav>
                                        <p:tav tm="100000">
                                          <p:val>
                                            <p:strVal val="#ppt_w"/>
                                          </p:val>
                                        </p:tav>
                                      </p:tavLst>
                                    </p:anim>
                                    <p:anim calcmode="lin" valueType="num">
                                      <p:cBhvr additive="base">
                                        <p:cTn id="69" dur="500"/>
                                        <p:tgtEl>
                                          <p:spTgt spid="48"/>
                                        </p:tgtEl>
                                        <p:attrNameLst>
                                          <p:attrName>ppt_h</p:attrName>
                                        </p:attrNameLst>
                                      </p:cBhvr>
                                      <p:tavLst>
                                        <p:tav tm="0">
                                          <p:val>
                                            <p:strVal val="0"/>
                                          </p:val>
                                        </p:tav>
                                        <p:tav tm="100000">
                                          <p:val>
                                            <p:strVal val="#ppt_h"/>
                                          </p:val>
                                        </p:tav>
                                      </p:tavLst>
                                    </p:anim>
                                  </p:childTnLst>
                                </p:cTn>
                              </p:par>
                            </p:childTnLst>
                          </p:cTn>
                        </p:par>
                        <p:par>
                          <p:cTn id="70" fill="hold">
                            <p:stCondLst>
                              <p:cond delay="5000"/>
                            </p:stCondLst>
                            <p:childTnLst>
                              <p:par>
                                <p:cTn id="71" presetID="23" presetClass="entr" presetSubtype="16" fill="hold" nodeType="afterEffect">
                                  <p:stCondLst>
                                    <p:cond delay="0"/>
                                  </p:stCondLst>
                                  <p:childTnLst>
                                    <p:set>
                                      <p:cBhvr>
                                        <p:cTn id="72" dur="1" fill="hold">
                                          <p:stCondLst>
                                            <p:cond delay="0"/>
                                          </p:stCondLst>
                                        </p:cTn>
                                        <p:tgtEl>
                                          <p:spTgt spid="49"/>
                                        </p:tgtEl>
                                        <p:attrNameLst>
                                          <p:attrName>style.visibility</p:attrName>
                                        </p:attrNameLst>
                                      </p:cBhvr>
                                      <p:to>
                                        <p:strVal val="visible"/>
                                      </p:to>
                                    </p:set>
                                    <p:anim calcmode="lin" valueType="num">
                                      <p:cBhvr additive="base">
                                        <p:cTn id="73" dur="500"/>
                                        <p:tgtEl>
                                          <p:spTgt spid="49"/>
                                        </p:tgtEl>
                                        <p:attrNameLst>
                                          <p:attrName>ppt_w</p:attrName>
                                        </p:attrNameLst>
                                      </p:cBhvr>
                                      <p:tavLst>
                                        <p:tav tm="0">
                                          <p:val>
                                            <p:strVal val="0"/>
                                          </p:val>
                                        </p:tav>
                                        <p:tav tm="100000">
                                          <p:val>
                                            <p:strVal val="#ppt_w"/>
                                          </p:val>
                                        </p:tav>
                                      </p:tavLst>
                                    </p:anim>
                                    <p:anim calcmode="lin" valueType="num">
                                      <p:cBhvr additive="base">
                                        <p:cTn id="74" dur="500"/>
                                        <p:tgtEl>
                                          <p:spTgt spid="49"/>
                                        </p:tgtEl>
                                        <p:attrNameLst>
                                          <p:attrName>ppt_h</p:attrName>
                                        </p:attrNameLst>
                                      </p:cBhvr>
                                      <p:tavLst>
                                        <p:tav tm="0">
                                          <p:val>
                                            <p:strVal val="0"/>
                                          </p:val>
                                        </p:tav>
                                        <p:tav tm="100000">
                                          <p:val>
                                            <p:strVal val="#ppt_h"/>
                                          </p:val>
                                        </p:tav>
                                      </p:tavLst>
                                    </p:anim>
                                  </p:childTnLst>
                                </p:cTn>
                              </p:par>
                              <p:par>
                                <p:cTn id="75" presetID="23" presetClass="entr" presetSubtype="16" fill="hold" nodeType="with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additive="base">
                                        <p:cTn id="77" dur="500"/>
                                        <p:tgtEl>
                                          <p:spTgt spid="53"/>
                                        </p:tgtEl>
                                        <p:attrNameLst>
                                          <p:attrName>ppt_w</p:attrName>
                                        </p:attrNameLst>
                                      </p:cBhvr>
                                      <p:tavLst>
                                        <p:tav tm="0">
                                          <p:val>
                                            <p:strVal val="0"/>
                                          </p:val>
                                        </p:tav>
                                        <p:tav tm="100000">
                                          <p:val>
                                            <p:strVal val="#ppt_w"/>
                                          </p:val>
                                        </p:tav>
                                      </p:tavLst>
                                    </p:anim>
                                    <p:anim calcmode="lin" valueType="num">
                                      <p:cBhvr additive="base">
                                        <p:cTn id="78" dur="500"/>
                                        <p:tgtEl>
                                          <p:spTgt spid="53"/>
                                        </p:tgtEl>
                                        <p:attrNameLst>
                                          <p:attrName>ppt_h</p:attrName>
                                        </p:attrNameLst>
                                      </p:cBhvr>
                                      <p:tavLst>
                                        <p:tav tm="0">
                                          <p:val>
                                            <p:strVal val="0"/>
                                          </p:val>
                                        </p:tav>
                                        <p:tav tm="100000">
                                          <p:val>
                                            <p:strVal val="#ppt_h"/>
                                          </p:val>
                                        </p:tav>
                                      </p:tavLst>
                                    </p:anim>
                                  </p:childTnLst>
                                </p:cTn>
                              </p:par>
                            </p:childTnLst>
                          </p:cTn>
                        </p:par>
                        <p:par>
                          <p:cTn id="79" fill="hold">
                            <p:stCondLst>
                              <p:cond delay="5500"/>
                            </p:stCondLst>
                            <p:childTnLst>
                              <p:par>
                                <p:cTn id="80" presetID="23" presetClass="entr" presetSubtype="16" fill="hold" nodeType="afterEffect">
                                  <p:stCondLst>
                                    <p:cond delay="0"/>
                                  </p:stCondLst>
                                  <p:childTnLst>
                                    <p:set>
                                      <p:cBhvr>
                                        <p:cTn id="81" dur="1" fill="hold">
                                          <p:stCondLst>
                                            <p:cond delay="0"/>
                                          </p:stCondLst>
                                        </p:cTn>
                                        <p:tgtEl>
                                          <p:spTgt spid="54"/>
                                        </p:tgtEl>
                                        <p:attrNameLst>
                                          <p:attrName>style.visibility</p:attrName>
                                        </p:attrNameLst>
                                      </p:cBhvr>
                                      <p:to>
                                        <p:strVal val="visible"/>
                                      </p:to>
                                    </p:set>
                                    <p:anim calcmode="lin" valueType="num">
                                      <p:cBhvr additive="base">
                                        <p:cTn id="82" dur="500"/>
                                        <p:tgtEl>
                                          <p:spTgt spid="54"/>
                                        </p:tgtEl>
                                        <p:attrNameLst>
                                          <p:attrName>ppt_w</p:attrName>
                                        </p:attrNameLst>
                                      </p:cBhvr>
                                      <p:tavLst>
                                        <p:tav tm="0">
                                          <p:val>
                                            <p:strVal val="0"/>
                                          </p:val>
                                        </p:tav>
                                        <p:tav tm="100000">
                                          <p:val>
                                            <p:strVal val="#ppt_w"/>
                                          </p:val>
                                        </p:tav>
                                      </p:tavLst>
                                    </p:anim>
                                    <p:anim calcmode="lin" valueType="num">
                                      <p:cBhvr additive="base">
                                        <p:cTn id="83" dur="500"/>
                                        <p:tgtEl>
                                          <p:spTgt spid="54"/>
                                        </p:tgtEl>
                                        <p:attrNameLst>
                                          <p:attrName>ppt_h</p:attrName>
                                        </p:attrNameLst>
                                      </p:cBhvr>
                                      <p:tavLst>
                                        <p:tav tm="0">
                                          <p:val>
                                            <p:strVal val="0"/>
                                          </p:val>
                                        </p:tav>
                                        <p:tav tm="100000">
                                          <p:val>
                                            <p:strVal val="#ppt_h"/>
                                          </p:val>
                                        </p:tav>
                                      </p:tavLst>
                                    </p:anim>
                                  </p:childTnLst>
                                </p:cTn>
                              </p:par>
                            </p:childTnLst>
                          </p:cTn>
                        </p:par>
                        <p:par>
                          <p:cTn id="84" fill="hold">
                            <p:stCondLst>
                              <p:cond delay="6000"/>
                            </p:stCondLst>
                            <p:childTnLst>
                              <p:par>
                                <p:cTn id="85" presetID="23" presetClass="entr" presetSubtype="16" fill="hold"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additive="base">
                                        <p:cTn id="87" dur="500"/>
                                        <p:tgtEl>
                                          <p:spTgt spid="80"/>
                                        </p:tgtEl>
                                        <p:attrNameLst>
                                          <p:attrName>ppt_w</p:attrName>
                                        </p:attrNameLst>
                                      </p:cBhvr>
                                      <p:tavLst>
                                        <p:tav tm="0">
                                          <p:val>
                                            <p:strVal val="0"/>
                                          </p:val>
                                        </p:tav>
                                        <p:tav tm="100000">
                                          <p:val>
                                            <p:strVal val="#ppt_w"/>
                                          </p:val>
                                        </p:tav>
                                      </p:tavLst>
                                    </p:anim>
                                    <p:anim calcmode="lin" valueType="num">
                                      <p:cBhvr additive="base">
                                        <p:cTn id="88" dur="500"/>
                                        <p:tgtEl>
                                          <p:spTgt spid="80"/>
                                        </p:tgtEl>
                                        <p:attrNameLst>
                                          <p:attrName>ppt_h</p:attrName>
                                        </p:attrNameLst>
                                      </p:cBhvr>
                                      <p:tavLst>
                                        <p:tav tm="0">
                                          <p:val>
                                            <p:strVal val="0"/>
                                          </p:val>
                                        </p:tav>
                                        <p:tav tm="100000">
                                          <p:val>
                                            <p:strVal val="#ppt_h"/>
                                          </p:val>
                                        </p:tav>
                                      </p:tavLst>
                                    </p:anim>
                                  </p:childTnLst>
                                </p:cTn>
                              </p:par>
                              <p:par>
                                <p:cTn id="89" presetID="23" presetClass="entr" presetSubtype="16" fill="hold" nodeType="with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500"/>
                                        <p:tgtEl>
                                          <p:spTgt spid="82"/>
                                        </p:tgtEl>
                                        <p:attrNameLst>
                                          <p:attrName>ppt_w</p:attrName>
                                        </p:attrNameLst>
                                      </p:cBhvr>
                                      <p:tavLst>
                                        <p:tav tm="0">
                                          <p:val>
                                            <p:strVal val="0"/>
                                          </p:val>
                                        </p:tav>
                                        <p:tav tm="100000">
                                          <p:val>
                                            <p:strVal val="#ppt_w"/>
                                          </p:val>
                                        </p:tav>
                                      </p:tavLst>
                                    </p:anim>
                                    <p:anim calcmode="lin" valueType="num">
                                      <p:cBhvr additive="base">
                                        <p:cTn id="92" dur="500"/>
                                        <p:tgtEl>
                                          <p:spTgt spid="82"/>
                                        </p:tgtEl>
                                        <p:attrNameLst>
                                          <p:attrName>ppt_h</p:attrName>
                                        </p:attrNameLst>
                                      </p:cBhvr>
                                      <p:tavLst>
                                        <p:tav tm="0">
                                          <p:val>
                                            <p:strVal val="0"/>
                                          </p:val>
                                        </p:tav>
                                        <p:tav tm="100000">
                                          <p:val>
                                            <p:strVal val="#ppt_h"/>
                                          </p:val>
                                        </p:tav>
                                      </p:tavLst>
                                    </p:anim>
                                  </p:childTnLst>
                                </p:cTn>
                              </p:par>
                              <p:par>
                                <p:cTn id="93" presetID="23" presetClass="entr" presetSubtype="16" fill="hold" nodeType="with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additive="base">
                                        <p:cTn id="95" dur="500"/>
                                        <p:tgtEl>
                                          <p:spTgt spid="84"/>
                                        </p:tgtEl>
                                        <p:attrNameLst>
                                          <p:attrName>ppt_w</p:attrName>
                                        </p:attrNameLst>
                                      </p:cBhvr>
                                      <p:tavLst>
                                        <p:tav tm="0">
                                          <p:val>
                                            <p:strVal val="0"/>
                                          </p:val>
                                        </p:tav>
                                        <p:tav tm="100000">
                                          <p:val>
                                            <p:strVal val="#ppt_w"/>
                                          </p:val>
                                        </p:tav>
                                      </p:tavLst>
                                    </p:anim>
                                    <p:anim calcmode="lin" valueType="num">
                                      <p:cBhvr additive="base">
                                        <p:cTn id="96" dur="500"/>
                                        <p:tgtEl>
                                          <p:spTgt spid="8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36"/>
        <p:cNvGrpSpPr/>
        <p:nvPr/>
      </p:nvGrpSpPr>
      <p:grpSpPr>
        <a:xfrm>
          <a:off x="0" y="0"/>
          <a:ext cx="0" cy="0"/>
          <a:chOff x="0" y="0"/>
          <a:chExt cx="0" cy="0"/>
        </a:xfrm>
      </p:grpSpPr>
      <p:pic>
        <p:nvPicPr>
          <p:cNvPr id="2" name="Imagen 1">
            <a:extLst>
              <a:ext uri="{FF2B5EF4-FFF2-40B4-BE49-F238E27FC236}">
                <a16:creationId xmlns:a16="http://schemas.microsoft.com/office/drawing/2014/main" id="{E61C8058-0C6F-400F-B298-CDBB2621CC60}"/>
              </a:ext>
            </a:extLst>
          </p:cNvPr>
          <p:cNvPicPr>
            <a:picLocks noChangeAspect="1"/>
          </p:cNvPicPr>
          <p:nvPr/>
        </p:nvPicPr>
        <p:blipFill>
          <a:blip r:embed="rId3"/>
          <a:stretch>
            <a:fillRect/>
          </a:stretch>
        </p:blipFill>
        <p:spPr>
          <a:xfrm>
            <a:off x="0" y="0"/>
            <a:ext cx="12192000" cy="6857999"/>
          </a:xfrm>
          <a:prstGeom prst="rect">
            <a:avLst/>
          </a:prstGeom>
        </p:spPr>
      </p:pic>
      <p:sp>
        <p:nvSpPr>
          <p:cNvPr id="11738" name="Google Shape;11738;p225"/>
          <p:cNvSpPr txBox="1">
            <a:spLocks noGrp="1"/>
          </p:cNvSpPr>
          <p:nvPr>
            <p:ph type="body" idx="1"/>
          </p:nvPr>
        </p:nvSpPr>
        <p:spPr>
          <a:xfrm>
            <a:off x="1741451" y="750717"/>
            <a:ext cx="8208804" cy="340335"/>
          </a:xfrm>
          <a:prstGeom prst="rect">
            <a:avLst/>
          </a:prstGeom>
          <a:noFill/>
          <a:ln>
            <a:noFill/>
          </a:ln>
        </p:spPr>
        <p:txBody>
          <a:bodyPr spcFirstLastPara="1" vert="horz" wrap="square" lIns="0" tIns="0" rIns="0" bIns="0" rtlCol="0" anchor="ctr" anchorCtr="0">
            <a:noAutofit/>
          </a:bodyPr>
          <a:lstStyle/>
          <a:p>
            <a:pPr marL="0" indent="0">
              <a:spcBef>
                <a:spcPts val="0"/>
              </a:spcBef>
            </a:pPr>
            <a:r>
              <a:rPr lang="es-ES_tradnl" sz="2400" dirty="0">
                <a:solidFill>
                  <a:schemeClr val="accent1">
                    <a:lumMod val="20000"/>
                    <a:lumOff val="80000"/>
                  </a:schemeClr>
                </a:solidFill>
              </a:rPr>
              <a:t>Del Sistema General de Seguridad Social.</a:t>
            </a:r>
          </a:p>
        </p:txBody>
      </p:sp>
      <p:sp>
        <p:nvSpPr>
          <p:cNvPr id="4" name="Título 3">
            <a:extLst>
              <a:ext uri="{FF2B5EF4-FFF2-40B4-BE49-F238E27FC236}">
                <a16:creationId xmlns:a16="http://schemas.microsoft.com/office/drawing/2014/main" id="{26E0F3E4-6046-4528-9A9E-E11EFF99C33B}"/>
              </a:ext>
            </a:extLst>
          </p:cNvPr>
          <p:cNvSpPr>
            <a:spLocks noGrp="1"/>
          </p:cNvSpPr>
          <p:nvPr>
            <p:ph type="title"/>
          </p:nvPr>
        </p:nvSpPr>
        <p:spPr>
          <a:xfrm>
            <a:off x="1741451" y="168014"/>
            <a:ext cx="8208804" cy="558843"/>
          </a:xfrm>
        </p:spPr>
        <p:txBody>
          <a:bodyPr/>
          <a:lstStyle/>
          <a:p>
            <a:r>
              <a:rPr lang="es-ES_tradnl" dirty="0">
                <a:solidFill>
                  <a:schemeClr val="accent1">
                    <a:lumMod val="20000"/>
                    <a:lumOff val="80000"/>
                  </a:schemeClr>
                </a:solidFill>
              </a:rPr>
              <a:t>PRESTACIONES ECONOMICAS</a:t>
            </a:r>
          </a:p>
        </p:txBody>
      </p:sp>
      <p:grpSp>
        <p:nvGrpSpPr>
          <p:cNvPr id="124" name="Grupo 123">
            <a:extLst>
              <a:ext uri="{FF2B5EF4-FFF2-40B4-BE49-F238E27FC236}">
                <a16:creationId xmlns:a16="http://schemas.microsoft.com/office/drawing/2014/main" id="{0BA60DE1-FDF6-1318-1AF7-A895E4238EBF}"/>
              </a:ext>
            </a:extLst>
          </p:cNvPr>
          <p:cNvGrpSpPr/>
          <p:nvPr/>
        </p:nvGrpSpPr>
        <p:grpSpPr>
          <a:xfrm>
            <a:off x="769823" y="1301380"/>
            <a:ext cx="10652353" cy="5447355"/>
            <a:chOff x="520880" y="1913679"/>
            <a:chExt cx="15707779" cy="7779036"/>
          </a:xfrm>
        </p:grpSpPr>
        <p:sp>
          <p:nvSpPr>
            <p:cNvPr id="113" name="Google Shape;11820;p225">
              <a:extLst>
                <a:ext uri="{FF2B5EF4-FFF2-40B4-BE49-F238E27FC236}">
                  <a16:creationId xmlns:a16="http://schemas.microsoft.com/office/drawing/2014/main" id="{0CB5240F-7577-411A-98E7-3E9EA45E8967}"/>
                </a:ext>
              </a:extLst>
            </p:cNvPr>
            <p:cNvSpPr txBox="1"/>
            <p:nvPr/>
          </p:nvSpPr>
          <p:spPr>
            <a:xfrm>
              <a:off x="11914126" y="6540698"/>
              <a:ext cx="4314533" cy="329637"/>
            </a:xfrm>
            <a:prstGeom prst="rect">
              <a:avLst/>
            </a:prstGeom>
            <a:noFill/>
            <a:ln>
              <a:noFill/>
            </a:ln>
          </p:spPr>
          <p:txBody>
            <a:bodyPr spcFirstLastPara="1" wrap="square" lIns="0" tIns="0" rIns="0" bIns="0" anchor="t" anchorCtr="0">
              <a:spAutoFit/>
            </a:bodyPr>
            <a:lstStyle/>
            <a:p>
              <a:r>
                <a:rPr lang="es-ES_tradnl" sz="1500" dirty="0">
                  <a:solidFill>
                    <a:schemeClr val="accent1">
                      <a:lumMod val="20000"/>
                      <a:lumOff val="80000"/>
                    </a:schemeClr>
                  </a:solidFill>
                  <a:latin typeface="Roboto Condensed"/>
                  <a:ea typeface="Roboto Condensed"/>
                  <a:cs typeface="Roboto Condensed"/>
                  <a:sym typeface="Roboto Condensed"/>
                </a:rPr>
                <a:t>Pensión Sustitución Pensional.</a:t>
              </a:r>
            </a:p>
          </p:txBody>
        </p:sp>
        <p:sp>
          <p:nvSpPr>
            <p:cNvPr id="114" name="Google Shape;11820;p225">
              <a:extLst>
                <a:ext uri="{FF2B5EF4-FFF2-40B4-BE49-F238E27FC236}">
                  <a16:creationId xmlns:a16="http://schemas.microsoft.com/office/drawing/2014/main" id="{A4D11D62-18A7-4A2E-BE17-60E010D832D5}"/>
                </a:ext>
              </a:extLst>
            </p:cNvPr>
            <p:cNvSpPr txBox="1"/>
            <p:nvPr/>
          </p:nvSpPr>
          <p:spPr>
            <a:xfrm>
              <a:off x="11432470" y="7678741"/>
              <a:ext cx="4314533" cy="329637"/>
            </a:xfrm>
            <a:prstGeom prst="rect">
              <a:avLst/>
            </a:prstGeom>
            <a:noFill/>
            <a:ln>
              <a:noFill/>
            </a:ln>
          </p:spPr>
          <p:txBody>
            <a:bodyPr spcFirstLastPara="1" wrap="square" lIns="0" tIns="0" rIns="0" bIns="0" anchor="t" anchorCtr="0">
              <a:spAutoFit/>
            </a:bodyPr>
            <a:lstStyle/>
            <a:p>
              <a:r>
                <a:rPr lang="es-ES_tradnl" sz="1500" dirty="0">
                  <a:solidFill>
                    <a:schemeClr val="accent1">
                      <a:lumMod val="20000"/>
                      <a:lumOff val="80000"/>
                    </a:schemeClr>
                  </a:solidFill>
                  <a:latin typeface="Roboto Condensed"/>
                  <a:ea typeface="Roboto Condensed"/>
                </a:rPr>
                <a:t>Indemnización sustitutiva IVM.</a:t>
              </a:r>
            </a:p>
          </p:txBody>
        </p:sp>
        <p:grpSp>
          <p:nvGrpSpPr>
            <p:cNvPr id="123" name="Grupo 122">
              <a:extLst>
                <a:ext uri="{FF2B5EF4-FFF2-40B4-BE49-F238E27FC236}">
                  <a16:creationId xmlns:a16="http://schemas.microsoft.com/office/drawing/2014/main" id="{96F99962-414A-C154-6EA7-4E0372D93EEA}"/>
                </a:ext>
              </a:extLst>
            </p:cNvPr>
            <p:cNvGrpSpPr/>
            <p:nvPr/>
          </p:nvGrpSpPr>
          <p:grpSpPr>
            <a:xfrm>
              <a:off x="520880" y="1913679"/>
              <a:ext cx="14375778" cy="7779036"/>
              <a:chOff x="520880" y="1913679"/>
              <a:chExt cx="14375778" cy="7779036"/>
            </a:xfrm>
          </p:grpSpPr>
          <p:sp>
            <p:nvSpPr>
              <p:cNvPr id="119" name="Google Shape;11820;p225">
                <a:extLst>
                  <a:ext uri="{FF2B5EF4-FFF2-40B4-BE49-F238E27FC236}">
                    <a16:creationId xmlns:a16="http://schemas.microsoft.com/office/drawing/2014/main" id="{9A11290A-3A17-4917-96D2-D3130B4A6FEC}"/>
                  </a:ext>
                </a:extLst>
              </p:cNvPr>
              <p:cNvSpPr txBox="1"/>
              <p:nvPr/>
            </p:nvSpPr>
            <p:spPr>
              <a:xfrm>
                <a:off x="1216989" y="5639111"/>
                <a:ext cx="4010600" cy="659276"/>
              </a:xfrm>
              <a:prstGeom prst="rect">
                <a:avLst/>
              </a:prstGeom>
              <a:noFill/>
              <a:ln>
                <a:noFill/>
              </a:ln>
            </p:spPr>
            <p:txBody>
              <a:bodyPr spcFirstLastPara="1" wrap="square" lIns="0" tIns="0" rIns="0" bIns="0" anchor="t" anchorCtr="0">
                <a:spAutoFit/>
              </a:bodyPr>
              <a:lstStyle/>
              <a:p>
                <a:pPr algn="ctr"/>
                <a:r>
                  <a:rPr lang="es-ES_tradnl" sz="1500" dirty="0">
                    <a:solidFill>
                      <a:schemeClr val="accent1">
                        <a:lumMod val="20000"/>
                        <a:lumOff val="80000"/>
                      </a:schemeClr>
                    </a:solidFill>
                    <a:latin typeface="Roboto Condensed"/>
                    <a:ea typeface="Roboto Condensed"/>
                  </a:rPr>
                  <a:t>Pensión Especial de Vejez por actividades de Alto Riesgo.</a:t>
                </a:r>
                <a:endParaRPr lang="es-ES_tradnl" sz="1500" dirty="0">
                  <a:solidFill>
                    <a:schemeClr val="accent1">
                      <a:lumMod val="20000"/>
                      <a:lumOff val="80000"/>
                    </a:schemeClr>
                  </a:solidFill>
                  <a:latin typeface="Roboto Condensed"/>
                  <a:ea typeface="Roboto Condensed"/>
                  <a:sym typeface="Roboto Condensed"/>
                </a:endParaRPr>
              </a:p>
            </p:txBody>
          </p:sp>
          <p:sp>
            <p:nvSpPr>
              <p:cNvPr id="120" name="Google Shape;11820;p225">
                <a:extLst>
                  <a:ext uri="{FF2B5EF4-FFF2-40B4-BE49-F238E27FC236}">
                    <a16:creationId xmlns:a16="http://schemas.microsoft.com/office/drawing/2014/main" id="{C175D99D-8043-4172-B745-F2DFC4E96B8A}"/>
                  </a:ext>
                </a:extLst>
              </p:cNvPr>
              <p:cNvSpPr txBox="1"/>
              <p:nvPr/>
            </p:nvSpPr>
            <p:spPr>
              <a:xfrm>
                <a:off x="520880" y="4316222"/>
                <a:ext cx="5480185" cy="659276"/>
              </a:xfrm>
              <a:prstGeom prst="rect">
                <a:avLst/>
              </a:prstGeom>
              <a:noFill/>
              <a:ln>
                <a:noFill/>
              </a:ln>
            </p:spPr>
            <p:txBody>
              <a:bodyPr spcFirstLastPara="1" wrap="square" lIns="0" tIns="0" rIns="0" bIns="0" anchor="t" anchorCtr="0">
                <a:spAutoFit/>
              </a:bodyPr>
              <a:lstStyle/>
              <a:p>
                <a:pPr algn="ctr"/>
                <a:r>
                  <a:rPr lang="es-ES_tradnl" sz="1500" dirty="0">
                    <a:solidFill>
                      <a:schemeClr val="accent1">
                        <a:lumMod val="20000"/>
                        <a:lumOff val="80000"/>
                      </a:schemeClr>
                    </a:solidFill>
                    <a:latin typeface="Roboto Condensed"/>
                    <a:ea typeface="Roboto Condensed"/>
                  </a:rPr>
                  <a:t>Subsidio Incapacidad por </a:t>
                </a:r>
              </a:p>
              <a:p>
                <a:pPr algn="ctr"/>
                <a:r>
                  <a:rPr lang="es-ES_tradnl" sz="1500" dirty="0">
                    <a:solidFill>
                      <a:schemeClr val="accent1">
                        <a:lumMod val="20000"/>
                        <a:lumOff val="80000"/>
                      </a:schemeClr>
                    </a:solidFill>
                    <a:latin typeface="Roboto Condensed"/>
                    <a:ea typeface="Roboto Condensed"/>
                  </a:rPr>
                  <a:t>Origen Común o Laboral.</a:t>
                </a:r>
                <a:endParaRPr lang="es-ES_tradnl" sz="1500" dirty="0">
                  <a:solidFill>
                    <a:schemeClr val="accent1">
                      <a:lumMod val="20000"/>
                      <a:lumOff val="80000"/>
                    </a:schemeClr>
                  </a:solidFill>
                  <a:latin typeface="Roboto Condensed"/>
                  <a:ea typeface="Roboto Condensed"/>
                  <a:sym typeface="Roboto Condensed"/>
                </a:endParaRPr>
              </a:p>
            </p:txBody>
          </p:sp>
          <p:grpSp>
            <p:nvGrpSpPr>
              <p:cNvPr id="110" name="Grupo 109">
                <a:extLst>
                  <a:ext uri="{FF2B5EF4-FFF2-40B4-BE49-F238E27FC236}">
                    <a16:creationId xmlns:a16="http://schemas.microsoft.com/office/drawing/2014/main" id="{374329CC-12E2-2AEA-DBEE-5027FD5F6BCA}"/>
                  </a:ext>
                </a:extLst>
              </p:cNvPr>
              <p:cNvGrpSpPr/>
              <p:nvPr/>
            </p:nvGrpSpPr>
            <p:grpSpPr>
              <a:xfrm>
                <a:off x="1448485" y="1913679"/>
                <a:ext cx="13448173" cy="7779036"/>
                <a:chOff x="1448485" y="1913679"/>
                <a:chExt cx="13448173" cy="7779036"/>
              </a:xfrm>
            </p:grpSpPr>
            <p:grpSp>
              <p:nvGrpSpPr>
                <p:cNvPr id="79" name="Grupo 78">
                  <a:extLst>
                    <a:ext uri="{FF2B5EF4-FFF2-40B4-BE49-F238E27FC236}">
                      <a16:creationId xmlns:a16="http://schemas.microsoft.com/office/drawing/2014/main" id="{07D45E3E-E4A9-A07C-5FD4-F173C9B3B1C0}"/>
                    </a:ext>
                  </a:extLst>
                </p:cNvPr>
                <p:cNvGrpSpPr/>
                <p:nvPr/>
              </p:nvGrpSpPr>
              <p:grpSpPr>
                <a:xfrm>
                  <a:off x="6437787" y="3580340"/>
                  <a:ext cx="3899039" cy="3858713"/>
                  <a:chOff x="7931152" y="4762501"/>
                  <a:chExt cx="2441577" cy="2438400"/>
                </a:xfrm>
              </p:grpSpPr>
              <p:sp>
                <p:nvSpPr>
                  <p:cNvPr id="11796" name="Google Shape;11796;p225"/>
                  <p:cNvSpPr/>
                  <p:nvPr/>
                </p:nvSpPr>
                <p:spPr>
                  <a:xfrm>
                    <a:off x="7931153" y="5978526"/>
                    <a:ext cx="644526" cy="863600"/>
                  </a:xfrm>
                  <a:custGeom>
                    <a:avLst/>
                    <a:gdLst/>
                    <a:ahLst/>
                    <a:cxnLst/>
                    <a:rect l="l" t="t" r="r" b="b"/>
                    <a:pathLst>
                      <a:path w="141" h="189" extrusionOk="0">
                        <a:moveTo>
                          <a:pt x="88" y="0"/>
                        </a:moveTo>
                        <a:cubicBezTo>
                          <a:pt x="0" y="0"/>
                          <a:pt x="0" y="0"/>
                          <a:pt x="0" y="0"/>
                        </a:cubicBezTo>
                        <a:cubicBezTo>
                          <a:pt x="0" y="74"/>
                          <a:pt x="30" y="141"/>
                          <a:pt x="79" y="189"/>
                        </a:cubicBezTo>
                        <a:cubicBezTo>
                          <a:pt x="141" y="127"/>
                          <a:pt x="141" y="127"/>
                          <a:pt x="141" y="127"/>
                        </a:cubicBezTo>
                        <a:cubicBezTo>
                          <a:pt x="108" y="95"/>
                          <a:pt x="88" y="50"/>
                          <a:pt x="88" y="0"/>
                        </a:cubicBezTo>
                        <a:close/>
                      </a:path>
                    </a:pathLst>
                  </a:custGeom>
                  <a:solidFill>
                    <a:schemeClr val="accent3"/>
                  </a:solidFill>
                  <a:ln>
                    <a:noFill/>
                  </a:ln>
                </p:spPr>
                <p:txBody>
                  <a:bodyPr spcFirstLastPara="1" wrap="square" lIns="121900" tIns="60933" rIns="121900" bIns="60933" anchor="t" anchorCtr="0">
                    <a:noAutofit/>
                  </a:bodyPr>
                  <a:lstStyle/>
                  <a:p>
                    <a:endParaRPr lang="es-ES_tradnl" sz="2400" dirty="0">
                      <a:solidFill>
                        <a:schemeClr val="accent1">
                          <a:lumMod val="20000"/>
                          <a:lumOff val="80000"/>
                        </a:schemeClr>
                      </a:solidFill>
                      <a:latin typeface="Roboto Condensed"/>
                      <a:ea typeface="Roboto Condensed"/>
                      <a:cs typeface="Roboto Condensed"/>
                      <a:sym typeface="Roboto Condensed"/>
                    </a:endParaRPr>
                  </a:p>
                </p:txBody>
              </p:sp>
              <p:sp>
                <p:nvSpPr>
                  <p:cNvPr id="11798" name="Google Shape;11798;p225"/>
                  <p:cNvSpPr/>
                  <p:nvPr/>
                </p:nvSpPr>
                <p:spPr>
                  <a:xfrm>
                    <a:off x="8289927" y="6559551"/>
                    <a:ext cx="860426" cy="641350"/>
                  </a:xfrm>
                  <a:custGeom>
                    <a:avLst/>
                    <a:gdLst/>
                    <a:ahLst/>
                    <a:cxnLst/>
                    <a:rect l="l" t="t" r="r" b="b"/>
                    <a:pathLst>
                      <a:path w="188" h="140" extrusionOk="0">
                        <a:moveTo>
                          <a:pt x="62" y="0"/>
                        </a:moveTo>
                        <a:cubicBezTo>
                          <a:pt x="0" y="62"/>
                          <a:pt x="0" y="62"/>
                          <a:pt x="0" y="62"/>
                        </a:cubicBezTo>
                        <a:cubicBezTo>
                          <a:pt x="52" y="114"/>
                          <a:pt x="120" y="140"/>
                          <a:pt x="188" y="140"/>
                        </a:cubicBezTo>
                        <a:cubicBezTo>
                          <a:pt x="188" y="52"/>
                          <a:pt x="188" y="52"/>
                          <a:pt x="188" y="52"/>
                        </a:cubicBezTo>
                        <a:cubicBezTo>
                          <a:pt x="142" y="52"/>
                          <a:pt x="97" y="35"/>
                          <a:pt x="62" y="0"/>
                        </a:cubicBezTo>
                        <a:close/>
                      </a:path>
                    </a:pathLst>
                  </a:custGeom>
                  <a:solidFill>
                    <a:schemeClr val="accent2">
                      <a:lumMod val="60000"/>
                      <a:lumOff val="40000"/>
                    </a:schemeClr>
                  </a:solidFill>
                  <a:ln>
                    <a:noFill/>
                  </a:ln>
                </p:spPr>
                <p:txBody>
                  <a:bodyPr spcFirstLastPara="1" wrap="square" lIns="121900" tIns="60933" rIns="121900" bIns="60933" anchor="t" anchorCtr="0">
                    <a:noAutofit/>
                  </a:bodyPr>
                  <a:lstStyle/>
                  <a:p>
                    <a:endParaRPr lang="es-ES_tradnl" sz="2400" dirty="0">
                      <a:solidFill>
                        <a:schemeClr val="accent1">
                          <a:lumMod val="20000"/>
                          <a:lumOff val="80000"/>
                        </a:schemeClr>
                      </a:solidFill>
                      <a:latin typeface="Roboto Condensed"/>
                      <a:ea typeface="Roboto Condensed"/>
                      <a:cs typeface="Roboto Condensed"/>
                      <a:sym typeface="Roboto Condensed"/>
                    </a:endParaRPr>
                  </a:p>
                </p:txBody>
              </p:sp>
              <p:sp>
                <p:nvSpPr>
                  <p:cNvPr id="11800" name="Google Shape;11800;p225"/>
                  <p:cNvSpPr/>
                  <p:nvPr/>
                </p:nvSpPr>
                <p:spPr>
                  <a:xfrm>
                    <a:off x="9150352" y="6559551"/>
                    <a:ext cx="863600" cy="641350"/>
                  </a:xfrm>
                  <a:custGeom>
                    <a:avLst/>
                    <a:gdLst/>
                    <a:ahLst/>
                    <a:cxnLst/>
                    <a:rect l="l" t="t" r="r" b="b"/>
                    <a:pathLst>
                      <a:path w="189" h="140" extrusionOk="0">
                        <a:moveTo>
                          <a:pt x="0" y="52"/>
                        </a:moveTo>
                        <a:cubicBezTo>
                          <a:pt x="0" y="140"/>
                          <a:pt x="0" y="140"/>
                          <a:pt x="0" y="140"/>
                        </a:cubicBezTo>
                        <a:cubicBezTo>
                          <a:pt x="74" y="140"/>
                          <a:pt x="141" y="110"/>
                          <a:pt x="189" y="62"/>
                        </a:cubicBezTo>
                        <a:cubicBezTo>
                          <a:pt x="127" y="0"/>
                          <a:pt x="127" y="0"/>
                          <a:pt x="127" y="0"/>
                        </a:cubicBezTo>
                        <a:cubicBezTo>
                          <a:pt x="94" y="32"/>
                          <a:pt x="50" y="52"/>
                          <a:pt x="0" y="52"/>
                        </a:cubicBezTo>
                        <a:close/>
                      </a:path>
                    </a:pathLst>
                  </a:custGeom>
                  <a:solidFill>
                    <a:schemeClr val="accent6">
                      <a:lumMod val="60000"/>
                      <a:lumOff val="40000"/>
                    </a:schemeClr>
                  </a:solidFill>
                  <a:ln>
                    <a:noFill/>
                  </a:ln>
                </p:spPr>
                <p:txBody>
                  <a:bodyPr spcFirstLastPara="1" wrap="square" lIns="121900" tIns="60933" rIns="121900" bIns="60933" anchor="t" anchorCtr="0">
                    <a:noAutofit/>
                  </a:bodyPr>
                  <a:lstStyle/>
                  <a:p>
                    <a:endParaRPr lang="es-ES_tradnl" sz="2400" dirty="0">
                      <a:solidFill>
                        <a:schemeClr val="accent1">
                          <a:lumMod val="20000"/>
                          <a:lumOff val="80000"/>
                        </a:schemeClr>
                      </a:solidFill>
                      <a:latin typeface="Roboto Condensed"/>
                      <a:ea typeface="Roboto Condensed"/>
                      <a:cs typeface="Roboto Condensed"/>
                      <a:sym typeface="Roboto Condensed"/>
                    </a:endParaRPr>
                  </a:p>
                </p:txBody>
              </p:sp>
              <p:sp>
                <p:nvSpPr>
                  <p:cNvPr id="11802" name="Google Shape;11802;p225"/>
                  <p:cNvSpPr/>
                  <p:nvPr/>
                </p:nvSpPr>
                <p:spPr>
                  <a:xfrm>
                    <a:off x="9731377" y="5978526"/>
                    <a:ext cx="641350" cy="863600"/>
                  </a:xfrm>
                  <a:custGeom>
                    <a:avLst/>
                    <a:gdLst/>
                    <a:ahLst/>
                    <a:cxnLst/>
                    <a:rect l="l" t="t" r="r" b="b"/>
                    <a:pathLst>
                      <a:path w="140" h="189" extrusionOk="0">
                        <a:moveTo>
                          <a:pt x="0" y="127"/>
                        </a:moveTo>
                        <a:cubicBezTo>
                          <a:pt x="62" y="189"/>
                          <a:pt x="62" y="189"/>
                          <a:pt x="62" y="189"/>
                        </a:cubicBezTo>
                        <a:cubicBezTo>
                          <a:pt x="114" y="137"/>
                          <a:pt x="140" y="68"/>
                          <a:pt x="140" y="0"/>
                        </a:cubicBezTo>
                        <a:cubicBezTo>
                          <a:pt x="52" y="0"/>
                          <a:pt x="52" y="0"/>
                          <a:pt x="52" y="0"/>
                        </a:cubicBezTo>
                        <a:cubicBezTo>
                          <a:pt x="52" y="46"/>
                          <a:pt x="35" y="92"/>
                          <a:pt x="0" y="127"/>
                        </a:cubicBezTo>
                        <a:close/>
                      </a:path>
                    </a:pathLst>
                  </a:custGeom>
                  <a:solidFill>
                    <a:schemeClr val="accent1">
                      <a:lumMod val="40000"/>
                      <a:lumOff val="60000"/>
                    </a:schemeClr>
                  </a:solidFill>
                  <a:ln>
                    <a:noFill/>
                  </a:ln>
                </p:spPr>
                <p:txBody>
                  <a:bodyPr spcFirstLastPara="1" wrap="square" lIns="121900" tIns="60933" rIns="121900" bIns="60933" anchor="t" anchorCtr="0">
                    <a:noAutofit/>
                  </a:bodyPr>
                  <a:lstStyle/>
                  <a:p>
                    <a:endParaRPr lang="es-ES_tradnl" sz="2400" dirty="0">
                      <a:solidFill>
                        <a:schemeClr val="accent1">
                          <a:lumMod val="20000"/>
                          <a:lumOff val="80000"/>
                        </a:schemeClr>
                      </a:solidFill>
                      <a:latin typeface="Roboto Condensed"/>
                      <a:ea typeface="Roboto Condensed"/>
                      <a:cs typeface="Roboto Condensed"/>
                      <a:sym typeface="Roboto Condensed"/>
                    </a:endParaRPr>
                  </a:p>
                </p:txBody>
              </p:sp>
              <p:sp>
                <p:nvSpPr>
                  <p:cNvPr id="11804" name="Google Shape;11804;p225"/>
                  <p:cNvSpPr/>
                  <p:nvPr/>
                </p:nvSpPr>
                <p:spPr>
                  <a:xfrm>
                    <a:off x="9728203" y="5114926"/>
                    <a:ext cx="644526" cy="863600"/>
                  </a:xfrm>
                  <a:custGeom>
                    <a:avLst/>
                    <a:gdLst/>
                    <a:ahLst/>
                    <a:cxnLst/>
                    <a:rect l="l" t="t" r="r" b="b"/>
                    <a:pathLst>
                      <a:path w="141" h="189" extrusionOk="0">
                        <a:moveTo>
                          <a:pt x="53" y="189"/>
                        </a:moveTo>
                        <a:cubicBezTo>
                          <a:pt x="141" y="189"/>
                          <a:pt x="141" y="189"/>
                          <a:pt x="141" y="189"/>
                        </a:cubicBezTo>
                        <a:cubicBezTo>
                          <a:pt x="141" y="115"/>
                          <a:pt x="111" y="49"/>
                          <a:pt x="62" y="0"/>
                        </a:cubicBezTo>
                        <a:cubicBezTo>
                          <a:pt x="0" y="62"/>
                          <a:pt x="0" y="62"/>
                          <a:pt x="0" y="62"/>
                        </a:cubicBezTo>
                        <a:cubicBezTo>
                          <a:pt x="33" y="95"/>
                          <a:pt x="53" y="140"/>
                          <a:pt x="53" y="189"/>
                        </a:cubicBezTo>
                        <a:close/>
                      </a:path>
                    </a:pathLst>
                  </a:custGeom>
                  <a:solidFill>
                    <a:schemeClr val="accent3"/>
                  </a:solidFill>
                  <a:ln>
                    <a:noFill/>
                  </a:ln>
                </p:spPr>
                <p:txBody>
                  <a:bodyPr spcFirstLastPara="1" wrap="square" lIns="121900" tIns="60933" rIns="121900" bIns="60933" anchor="t" anchorCtr="0">
                    <a:noAutofit/>
                  </a:bodyPr>
                  <a:lstStyle/>
                  <a:p>
                    <a:endParaRPr lang="es-ES_tradnl" sz="2400" dirty="0">
                      <a:solidFill>
                        <a:schemeClr val="accent1">
                          <a:lumMod val="20000"/>
                          <a:lumOff val="80000"/>
                        </a:schemeClr>
                      </a:solidFill>
                      <a:latin typeface="Roboto Condensed"/>
                      <a:ea typeface="Roboto Condensed"/>
                      <a:cs typeface="Roboto Condensed"/>
                      <a:sym typeface="Roboto Condensed"/>
                    </a:endParaRPr>
                  </a:p>
                </p:txBody>
              </p:sp>
              <p:sp>
                <p:nvSpPr>
                  <p:cNvPr id="11806" name="Google Shape;11806;p225"/>
                  <p:cNvSpPr/>
                  <p:nvPr/>
                </p:nvSpPr>
                <p:spPr>
                  <a:xfrm>
                    <a:off x="9150353" y="4762501"/>
                    <a:ext cx="860426" cy="641350"/>
                  </a:xfrm>
                  <a:custGeom>
                    <a:avLst/>
                    <a:gdLst/>
                    <a:ahLst/>
                    <a:cxnLst/>
                    <a:rect l="l" t="t" r="r" b="b"/>
                    <a:pathLst>
                      <a:path w="188" h="140" extrusionOk="0">
                        <a:moveTo>
                          <a:pt x="126" y="140"/>
                        </a:moveTo>
                        <a:cubicBezTo>
                          <a:pt x="188" y="78"/>
                          <a:pt x="188" y="78"/>
                          <a:pt x="188" y="78"/>
                        </a:cubicBezTo>
                        <a:cubicBezTo>
                          <a:pt x="136" y="26"/>
                          <a:pt x="68" y="0"/>
                          <a:pt x="0" y="0"/>
                        </a:cubicBezTo>
                        <a:cubicBezTo>
                          <a:pt x="0" y="87"/>
                          <a:pt x="0" y="87"/>
                          <a:pt x="0" y="87"/>
                        </a:cubicBezTo>
                        <a:cubicBezTo>
                          <a:pt x="46" y="87"/>
                          <a:pt x="91" y="105"/>
                          <a:pt x="126" y="140"/>
                        </a:cubicBezTo>
                        <a:close/>
                      </a:path>
                    </a:pathLst>
                  </a:custGeom>
                  <a:solidFill>
                    <a:schemeClr val="accent2">
                      <a:lumMod val="60000"/>
                      <a:lumOff val="40000"/>
                    </a:schemeClr>
                  </a:solidFill>
                  <a:ln>
                    <a:noFill/>
                  </a:ln>
                </p:spPr>
                <p:txBody>
                  <a:bodyPr spcFirstLastPara="1" wrap="square" lIns="121900" tIns="60933" rIns="121900" bIns="60933" anchor="t" anchorCtr="0">
                    <a:noAutofit/>
                  </a:bodyPr>
                  <a:lstStyle/>
                  <a:p>
                    <a:endParaRPr lang="es-ES_tradnl" sz="2400" dirty="0">
                      <a:solidFill>
                        <a:schemeClr val="accent1">
                          <a:lumMod val="20000"/>
                          <a:lumOff val="80000"/>
                        </a:schemeClr>
                      </a:solidFill>
                      <a:latin typeface="Roboto Condensed"/>
                      <a:ea typeface="Roboto Condensed"/>
                      <a:cs typeface="Roboto Condensed"/>
                      <a:sym typeface="Roboto Condensed"/>
                    </a:endParaRPr>
                  </a:p>
                </p:txBody>
              </p:sp>
              <p:sp>
                <p:nvSpPr>
                  <p:cNvPr id="11808" name="Google Shape;11808;p225"/>
                  <p:cNvSpPr/>
                  <p:nvPr/>
                </p:nvSpPr>
                <p:spPr>
                  <a:xfrm>
                    <a:off x="8286752" y="4762501"/>
                    <a:ext cx="863600" cy="641350"/>
                  </a:xfrm>
                  <a:custGeom>
                    <a:avLst/>
                    <a:gdLst/>
                    <a:ahLst/>
                    <a:cxnLst/>
                    <a:rect l="l" t="t" r="r" b="b"/>
                    <a:pathLst>
                      <a:path w="189" h="140" extrusionOk="0">
                        <a:moveTo>
                          <a:pt x="189" y="87"/>
                        </a:moveTo>
                        <a:cubicBezTo>
                          <a:pt x="189" y="0"/>
                          <a:pt x="189" y="0"/>
                          <a:pt x="189" y="0"/>
                        </a:cubicBezTo>
                        <a:cubicBezTo>
                          <a:pt x="115" y="0"/>
                          <a:pt x="48" y="30"/>
                          <a:pt x="0" y="78"/>
                        </a:cubicBezTo>
                        <a:cubicBezTo>
                          <a:pt x="62" y="140"/>
                          <a:pt x="62" y="140"/>
                          <a:pt x="62" y="140"/>
                        </a:cubicBezTo>
                        <a:cubicBezTo>
                          <a:pt x="95" y="108"/>
                          <a:pt x="139" y="87"/>
                          <a:pt x="189" y="87"/>
                        </a:cubicBezTo>
                        <a:close/>
                      </a:path>
                    </a:pathLst>
                  </a:custGeom>
                  <a:solidFill>
                    <a:schemeClr val="accent6">
                      <a:lumMod val="60000"/>
                      <a:lumOff val="40000"/>
                    </a:schemeClr>
                  </a:solidFill>
                  <a:ln>
                    <a:noFill/>
                  </a:ln>
                </p:spPr>
                <p:txBody>
                  <a:bodyPr spcFirstLastPara="1" wrap="square" lIns="121900" tIns="60933" rIns="121900" bIns="60933" anchor="t" anchorCtr="0">
                    <a:noAutofit/>
                  </a:bodyPr>
                  <a:lstStyle/>
                  <a:p>
                    <a:endParaRPr lang="es-ES_tradnl" sz="2400" dirty="0">
                      <a:solidFill>
                        <a:schemeClr val="accent1">
                          <a:lumMod val="20000"/>
                          <a:lumOff val="80000"/>
                        </a:schemeClr>
                      </a:solidFill>
                      <a:latin typeface="Roboto Condensed"/>
                      <a:ea typeface="Roboto Condensed"/>
                      <a:cs typeface="Roboto Condensed"/>
                      <a:sym typeface="Roboto Condensed"/>
                    </a:endParaRPr>
                  </a:p>
                </p:txBody>
              </p:sp>
              <p:sp>
                <p:nvSpPr>
                  <p:cNvPr id="11810" name="Google Shape;11810;p225"/>
                  <p:cNvSpPr/>
                  <p:nvPr/>
                </p:nvSpPr>
                <p:spPr>
                  <a:xfrm>
                    <a:off x="7931152" y="5118100"/>
                    <a:ext cx="638176" cy="866776"/>
                  </a:xfrm>
                  <a:custGeom>
                    <a:avLst/>
                    <a:gdLst/>
                    <a:ahLst/>
                    <a:cxnLst/>
                    <a:rect l="l" t="t" r="r" b="b"/>
                    <a:pathLst>
                      <a:path w="140" h="189" extrusionOk="0">
                        <a:moveTo>
                          <a:pt x="140" y="62"/>
                        </a:moveTo>
                        <a:cubicBezTo>
                          <a:pt x="78" y="0"/>
                          <a:pt x="78" y="0"/>
                          <a:pt x="78" y="0"/>
                        </a:cubicBezTo>
                        <a:cubicBezTo>
                          <a:pt x="26" y="52"/>
                          <a:pt x="0" y="120"/>
                          <a:pt x="0" y="189"/>
                        </a:cubicBezTo>
                        <a:cubicBezTo>
                          <a:pt x="88" y="189"/>
                          <a:pt x="88" y="189"/>
                          <a:pt x="88" y="189"/>
                        </a:cubicBezTo>
                        <a:cubicBezTo>
                          <a:pt x="88" y="143"/>
                          <a:pt x="105" y="97"/>
                          <a:pt x="140" y="62"/>
                        </a:cubicBezTo>
                        <a:close/>
                      </a:path>
                    </a:pathLst>
                  </a:custGeom>
                  <a:solidFill>
                    <a:schemeClr val="accent1">
                      <a:lumMod val="40000"/>
                      <a:lumOff val="60000"/>
                    </a:schemeClr>
                  </a:solidFill>
                  <a:ln>
                    <a:noFill/>
                  </a:ln>
                </p:spPr>
                <p:txBody>
                  <a:bodyPr spcFirstLastPara="1" wrap="square" lIns="121900" tIns="60933" rIns="121900" bIns="60933" anchor="t" anchorCtr="0">
                    <a:noAutofit/>
                  </a:bodyPr>
                  <a:lstStyle/>
                  <a:p>
                    <a:endParaRPr lang="es-ES_tradnl" sz="2400" dirty="0">
                      <a:solidFill>
                        <a:schemeClr val="accent1">
                          <a:lumMod val="20000"/>
                          <a:lumOff val="80000"/>
                        </a:schemeClr>
                      </a:solidFill>
                      <a:latin typeface="Roboto Condensed"/>
                      <a:ea typeface="Roboto Condensed"/>
                      <a:cs typeface="Roboto Condensed"/>
                      <a:sym typeface="Roboto Condensed"/>
                    </a:endParaRPr>
                  </a:p>
                </p:txBody>
              </p:sp>
              <p:sp>
                <p:nvSpPr>
                  <p:cNvPr id="11812" name="Google Shape;11812;p225"/>
                  <p:cNvSpPr/>
                  <p:nvPr/>
                </p:nvSpPr>
                <p:spPr>
                  <a:xfrm>
                    <a:off x="8459790" y="5294312"/>
                    <a:ext cx="1371600" cy="1371600"/>
                  </a:xfrm>
                  <a:prstGeom prst="ellipse">
                    <a:avLst/>
                  </a:prstGeom>
                  <a:solidFill>
                    <a:schemeClr val="tx2">
                      <a:lumMod val="75000"/>
                    </a:schemeClr>
                  </a:solidFill>
                  <a:ln w="19050" cap="flat" cmpd="sng">
                    <a:solidFill>
                      <a:srgbClr val="7F7F7F"/>
                    </a:solidFill>
                    <a:prstDash val="solid"/>
                    <a:round/>
                    <a:headEnd type="none" w="sm" len="sm"/>
                    <a:tailEnd type="none" w="sm" len="sm"/>
                  </a:ln>
                </p:spPr>
                <p:txBody>
                  <a:bodyPr spcFirstLastPara="1" wrap="square" lIns="121900" tIns="60933" rIns="121900" bIns="60933" anchor="ctr" anchorCtr="1">
                    <a:noAutofit/>
                  </a:bodyPr>
                  <a:lstStyle/>
                  <a:p>
                    <a:pPr algn="ctr"/>
                    <a:r>
                      <a:rPr lang="es-ES_tradnl" sz="1067" b="1" dirty="0">
                        <a:solidFill>
                          <a:schemeClr val="accent1">
                            <a:lumMod val="20000"/>
                            <a:lumOff val="80000"/>
                          </a:schemeClr>
                        </a:solidFill>
                      </a:rPr>
                      <a:t>LEY 100/1993</a:t>
                    </a:r>
                  </a:p>
                  <a:p>
                    <a:pPr algn="ctr"/>
                    <a:r>
                      <a:rPr lang="es-ES_tradnl" sz="1067" b="1" dirty="0">
                        <a:solidFill>
                          <a:schemeClr val="accent1">
                            <a:lumMod val="20000"/>
                            <a:lumOff val="80000"/>
                          </a:schemeClr>
                        </a:solidFill>
                      </a:rPr>
                      <a:t>797/2003</a:t>
                    </a:r>
                  </a:p>
                  <a:p>
                    <a:pPr algn="ctr"/>
                    <a:r>
                      <a:rPr lang="es-ES_tradnl" sz="1067" b="1" dirty="0">
                        <a:solidFill>
                          <a:schemeClr val="accent1">
                            <a:lumMod val="20000"/>
                            <a:lumOff val="80000"/>
                          </a:schemeClr>
                        </a:solidFill>
                      </a:rPr>
                      <a:t>2381/2024</a:t>
                    </a:r>
                  </a:p>
                </p:txBody>
              </p:sp>
            </p:grpSp>
            <p:sp>
              <p:nvSpPr>
                <p:cNvPr id="11814" name="Google Shape;11814;p225"/>
                <p:cNvSpPr txBox="1"/>
                <p:nvPr/>
              </p:nvSpPr>
              <p:spPr>
                <a:xfrm>
                  <a:off x="8660957" y="1938593"/>
                  <a:ext cx="2740104" cy="329637"/>
                </a:xfrm>
                <a:prstGeom prst="rect">
                  <a:avLst/>
                </a:prstGeom>
                <a:noFill/>
                <a:ln>
                  <a:noFill/>
                </a:ln>
              </p:spPr>
              <p:txBody>
                <a:bodyPr spcFirstLastPara="1" wrap="square" lIns="0" tIns="0" rIns="0" bIns="0" anchor="t" anchorCtr="0">
                  <a:spAutoFit/>
                </a:bodyPr>
                <a:lstStyle/>
                <a:p>
                  <a:r>
                    <a:rPr lang="es-ES_tradnl" sz="1500" dirty="0">
                      <a:solidFill>
                        <a:schemeClr val="accent1">
                          <a:lumMod val="20000"/>
                          <a:lumOff val="80000"/>
                        </a:schemeClr>
                      </a:solidFill>
                      <a:latin typeface="Roboto Condensed"/>
                      <a:ea typeface="Roboto Condensed"/>
                      <a:cs typeface="Roboto Condensed"/>
                      <a:sym typeface="Roboto Condensed"/>
                    </a:rPr>
                    <a:t>Pensión de Vejez. </a:t>
                  </a:r>
                </a:p>
              </p:txBody>
            </p:sp>
            <p:sp>
              <p:nvSpPr>
                <p:cNvPr id="11820" name="Google Shape;11820;p225"/>
                <p:cNvSpPr txBox="1"/>
                <p:nvPr/>
              </p:nvSpPr>
              <p:spPr>
                <a:xfrm>
                  <a:off x="10607075" y="2728585"/>
                  <a:ext cx="2740104" cy="329637"/>
                </a:xfrm>
                <a:prstGeom prst="rect">
                  <a:avLst/>
                </a:prstGeom>
                <a:noFill/>
                <a:ln>
                  <a:noFill/>
                </a:ln>
              </p:spPr>
              <p:txBody>
                <a:bodyPr spcFirstLastPara="1" wrap="square" lIns="0" tIns="0" rIns="0" bIns="0" anchor="t" anchorCtr="0">
                  <a:spAutoFit/>
                </a:bodyPr>
                <a:lstStyle/>
                <a:p>
                  <a:r>
                    <a:rPr lang="es-ES_tradnl" sz="1500" dirty="0">
                      <a:solidFill>
                        <a:schemeClr val="accent1">
                          <a:lumMod val="20000"/>
                          <a:lumOff val="80000"/>
                        </a:schemeClr>
                      </a:solidFill>
                      <a:latin typeface="Roboto Condensed"/>
                      <a:ea typeface="Roboto Condensed"/>
                      <a:cs typeface="Roboto Condensed"/>
                      <a:sym typeface="Roboto Condensed"/>
                    </a:rPr>
                    <a:t>Pensión Familiar.</a:t>
                  </a:r>
                </a:p>
              </p:txBody>
            </p:sp>
            <p:sp>
              <p:nvSpPr>
                <p:cNvPr id="111" name="Google Shape;11820;p225">
                  <a:extLst>
                    <a:ext uri="{FF2B5EF4-FFF2-40B4-BE49-F238E27FC236}">
                      <a16:creationId xmlns:a16="http://schemas.microsoft.com/office/drawing/2014/main" id="{4886203A-BCCE-477F-B11C-BE693CE542BE}"/>
                    </a:ext>
                  </a:extLst>
                </p:cNvPr>
                <p:cNvSpPr txBox="1"/>
                <p:nvPr/>
              </p:nvSpPr>
              <p:spPr>
                <a:xfrm>
                  <a:off x="11688931" y="3907338"/>
                  <a:ext cx="2740104" cy="329637"/>
                </a:xfrm>
                <a:prstGeom prst="rect">
                  <a:avLst/>
                </a:prstGeom>
                <a:noFill/>
                <a:ln>
                  <a:noFill/>
                </a:ln>
              </p:spPr>
              <p:txBody>
                <a:bodyPr spcFirstLastPara="1" wrap="square" lIns="0" tIns="0" rIns="0" bIns="0" anchor="t" anchorCtr="0">
                  <a:spAutoFit/>
                </a:bodyPr>
                <a:lstStyle/>
                <a:p>
                  <a:r>
                    <a:rPr lang="es-ES_tradnl" sz="1500" dirty="0">
                      <a:solidFill>
                        <a:schemeClr val="accent1">
                          <a:lumMod val="20000"/>
                          <a:lumOff val="80000"/>
                        </a:schemeClr>
                      </a:solidFill>
                      <a:latin typeface="Roboto Condensed"/>
                      <a:ea typeface="Roboto Condensed"/>
                      <a:cs typeface="Roboto Condensed"/>
                      <a:sym typeface="Roboto Condensed"/>
                    </a:rPr>
                    <a:t>Pensión Invalidez.</a:t>
                  </a:r>
                </a:p>
              </p:txBody>
            </p:sp>
            <p:sp>
              <p:nvSpPr>
                <p:cNvPr id="112" name="Google Shape;11820;p225">
                  <a:extLst>
                    <a:ext uri="{FF2B5EF4-FFF2-40B4-BE49-F238E27FC236}">
                      <a16:creationId xmlns:a16="http://schemas.microsoft.com/office/drawing/2014/main" id="{5F359545-2BCB-4C47-8153-C7CA0E84B0E6}"/>
                    </a:ext>
                  </a:extLst>
                </p:cNvPr>
                <p:cNvSpPr txBox="1"/>
                <p:nvPr/>
              </p:nvSpPr>
              <p:spPr>
                <a:xfrm>
                  <a:off x="12156554" y="5244894"/>
                  <a:ext cx="2740104" cy="329637"/>
                </a:xfrm>
                <a:prstGeom prst="rect">
                  <a:avLst/>
                </a:prstGeom>
                <a:noFill/>
                <a:ln>
                  <a:noFill/>
                </a:ln>
              </p:spPr>
              <p:txBody>
                <a:bodyPr spcFirstLastPara="1" wrap="square" lIns="0" tIns="0" rIns="0" bIns="0" anchor="t" anchorCtr="0">
                  <a:spAutoFit/>
                </a:bodyPr>
                <a:lstStyle/>
                <a:p>
                  <a:r>
                    <a:rPr lang="es-ES_tradnl" sz="1500" dirty="0">
                      <a:solidFill>
                        <a:schemeClr val="accent1">
                          <a:lumMod val="20000"/>
                          <a:lumOff val="80000"/>
                        </a:schemeClr>
                      </a:solidFill>
                      <a:latin typeface="Roboto Condensed"/>
                      <a:ea typeface="Roboto Condensed"/>
                      <a:cs typeface="Roboto Condensed"/>
                      <a:sym typeface="Roboto Condensed"/>
                    </a:rPr>
                    <a:t>Pensión Sobreviviente.</a:t>
                  </a:r>
                </a:p>
              </p:txBody>
            </p:sp>
            <p:sp>
              <p:nvSpPr>
                <p:cNvPr id="115" name="Google Shape;11820;p225">
                  <a:extLst>
                    <a:ext uri="{FF2B5EF4-FFF2-40B4-BE49-F238E27FC236}">
                      <a16:creationId xmlns:a16="http://schemas.microsoft.com/office/drawing/2014/main" id="{53B56F2C-BAF3-4FC2-9209-CBEEDEA1DD29}"/>
                    </a:ext>
                  </a:extLst>
                </p:cNvPr>
                <p:cNvSpPr txBox="1"/>
                <p:nvPr/>
              </p:nvSpPr>
              <p:spPr>
                <a:xfrm>
                  <a:off x="9878158" y="8610079"/>
                  <a:ext cx="2552511" cy="659276"/>
                </a:xfrm>
                <a:prstGeom prst="rect">
                  <a:avLst/>
                </a:prstGeom>
                <a:noFill/>
                <a:ln>
                  <a:noFill/>
                </a:ln>
              </p:spPr>
              <p:txBody>
                <a:bodyPr spcFirstLastPara="1" wrap="square" lIns="0" tIns="0" rIns="0" bIns="0" anchor="t" anchorCtr="0">
                  <a:spAutoFit/>
                </a:bodyPr>
                <a:lstStyle/>
                <a:p>
                  <a:r>
                    <a:rPr lang="es-ES_tradnl" sz="1500" dirty="0">
                      <a:solidFill>
                        <a:schemeClr val="accent1">
                          <a:lumMod val="20000"/>
                          <a:lumOff val="80000"/>
                        </a:schemeClr>
                      </a:solidFill>
                      <a:latin typeface="Roboto Condensed"/>
                      <a:ea typeface="Roboto Condensed"/>
                    </a:rPr>
                    <a:t>Devolución de saldo IVM.</a:t>
                  </a:r>
                  <a:endParaRPr lang="es-ES_tradnl" sz="1500" dirty="0">
                    <a:solidFill>
                      <a:schemeClr val="accent1">
                        <a:lumMod val="20000"/>
                        <a:lumOff val="80000"/>
                      </a:schemeClr>
                    </a:solidFill>
                    <a:latin typeface="Roboto Condensed"/>
                    <a:ea typeface="Roboto Condensed"/>
                    <a:sym typeface="Roboto Condensed"/>
                  </a:endParaRPr>
                </a:p>
              </p:txBody>
            </p:sp>
            <p:sp>
              <p:nvSpPr>
                <p:cNvPr id="116" name="Google Shape;11820;p225">
                  <a:extLst>
                    <a:ext uri="{FF2B5EF4-FFF2-40B4-BE49-F238E27FC236}">
                      <a16:creationId xmlns:a16="http://schemas.microsoft.com/office/drawing/2014/main" id="{FF6CE202-F2FF-4226-AFF2-8778D572975D}"/>
                    </a:ext>
                  </a:extLst>
                </p:cNvPr>
                <p:cNvSpPr txBox="1"/>
                <p:nvPr/>
              </p:nvSpPr>
              <p:spPr>
                <a:xfrm>
                  <a:off x="6621073" y="9033439"/>
                  <a:ext cx="2412172" cy="659276"/>
                </a:xfrm>
                <a:prstGeom prst="rect">
                  <a:avLst/>
                </a:prstGeom>
                <a:noFill/>
                <a:ln>
                  <a:noFill/>
                </a:ln>
              </p:spPr>
              <p:txBody>
                <a:bodyPr spcFirstLastPara="1" wrap="square" lIns="0" tIns="0" rIns="0" bIns="0" anchor="t" anchorCtr="0">
                  <a:spAutoFit/>
                </a:bodyPr>
                <a:lstStyle/>
                <a:p>
                  <a:pPr algn="ctr"/>
                  <a:r>
                    <a:rPr lang="es-ES_tradnl" sz="1500" dirty="0">
                      <a:solidFill>
                        <a:schemeClr val="accent1">
                          <a:lumMod val="20000"/>
                          <a:lumOff val="80000"/>
                        </a:schemeClr>
                      </a:solidFill>
                      <a:latin typeface="Roboto Condensed"/>
                      <a:ea typeface="Roboto Condensed"/>
                    </a:rPr>
                    <a:t>Pensión Especial Anticipada de Vejez.</a:t>
                  </a:r>
                </a:p>
              </p:txBody>
            </p:sp>
            <p:sp>
              <p:nvSpPr>
                <p:cNvPr id="117" name="Google Shape;11820;p225">
                  <a:extLst>
                    <a:ext uri="{FF2B5EF4-FFF2-40B4-BE49-F238E27FC236}">
                      <a16:creationId xmlns:a16="http://schemas.microsoft.com/office/drawing/2014/main" id="{0B732E7F-7524-467B-93D7-0DB59E90711F}"/>
                    </a:ext>
                  </a:extLst>
                </p:cNvPr>
                <p:cNvSpPr txBox="1"/>
                <p:nvPr/>
              </p:nvSpPr>
              <p:spPr>
                <a:xfrm>
                  <a:off x="4148765" y="8375311"/>
                  <a:ext cx="2412172" cy="659276"/>
                </a:xfrm>
                <a:prstGeom prst="rect">
                  <a:avLst/>
                </a:prstGeom>
                <a:noFill/>
                <a:ln>
                  <a:noFill/>
                </a:ln>
              </p:spPr>
              <p:txBody>
                <a:bodyPr spcFirstLastPara="1" wrap="square" lIns="0" tIns="0" rIns="0" bIns="0" anchor="t" anchorCtr="0">
                  <a:spAutoFit/>
                </a:bodyPr>
                <a:lstStyle/>
                <a:p>
                  <a:pPr algn="ctr"/>
                  <a:r>
                    <a:rPr lang="es-ES_tradnl" sz="1500" dirty="0">
                      <a:solidFill>
                        <a:schemeClr val="accent1">
                          <a:lumMod val="20000"/>
                          <a:lumOff val="80000"/>
                        </a:schemeClr>
                      </a:solidFill>
                      <a:latin typeface="Roboto Condensed"/>
                      <a:ea typeface="Roboto Condensed"/>
                    </a:rPr>
                    <a:t>Pensión Especial Hijo Invalido.</a:t>
                  </a:r>
                  <a:endParaRPr lang="es-ES_tradnl" sz="1500" dirty="0">
                    <a:solidFill>
                      <a:schemeClr val="accent1">
                        <a:lumMod val="20000"/>
                        <a:lumOff val="80000"/>
                      </a:schemeClr>
                    </a:solidFill>
                    <a:latin typeface="Roboto Condensed"/>
                    <a:ea typeface="Roboto Condensed"/>
                    <a:sym typeface="Roboto Condensed"/>
                  </a:endParaRPr>
                </a:p>
              </p:txBody>
            </p:sp>
            <p:sp>
              <p:nvSpPr>
                <p:cNvPr id="118" name="Google Shape;11820;p225">
                  <a:extLst>
                    <a:ext uri="{FF2B5EF4-FFF2-40B4-BE49-F238E27FC236}">
                      <a16:creationId xmlns:a16="http://schemas.microsoft.com/office/drawing/2014/main" id="{B3F20713-4D81-423B-AC3D-BDFB68B05B1D}"/>
                    </a:ext>
                  </a:extLst>
                </p:cNvPr>
                <p:cNvSpPr txBox="1"/>
                <p:nvPr/>
              </p:nvSpPr>
              <p:spPr>
                <a:xfrm>
                  <a:off x="2361038" y="7051341"/>
                  <a:ext cx="3323663" cy="659276"/>
                </a:xfrm>
                <a:prstGeom prst="rect">
                  <a:avLst/>
                </a:prstGeom>
                <a:noFill/>
                <a:ln>
                  <a:noFill/>
                </a:ln>
              </p:spPr>
              <p:txBody>
                <a:bodyPr spcFirstLastPara="1" wrap="square" lIns="0" tIns="0" rIns="0" bIns="0" anchor="t" anchorCtr="0">
                  <a:spAutoFit/>
                </a:bodyPr>
                <a:lstStyle/>
                <a:p>
                  <a:pPr algn="ctr"/>
                  <a:r>
                    <a:rPr lang="es-ES_tradnl" sz="1500" dirty="0">
                      <a:solidFill>
                        <a:schemeClr val="accent1">
                          <a:lumMod val="20000"/>
                          <a:lumOff val="80000"/>
                        </a:schemeClr>
                      </a:solidFill>
                      <a:latin typeface="Roboto Condensed"/>
                      <a:ea typeface="Roboto Condensed"/>
                    </a:rPr>
                    <a:t>Pensión Anticipada de </a:t>
                  </a:r>
                </a:p>
                <a:p>
                  <a:pPr algn="ctr"/>
                  <a:r>
                    <a:rPr lang="es-ES_tradnl" sz="1500" dirty="0">
                      <a:solidFill>
                        <a:schemeClr val="accent1">
                          <a:lumMod val="20000"/>
                          <a:lumOff val="80000"/>
                        </a:schemeClr>
                      </a:solidFill>
                      <a:latin typeface="Roboto Condensed"/>
                      <a:ea typeface="Roboto Condensed"/>
                    </a:rPr>
                    <a:t>Vejez Por Invalidez.</a:t>
                  </a:r>
                  <a:endParaRPr lang="es-ES_tradnl" sz="1500" dirty="0">
                    <a:solidFill>
                      <a:schemeClr val="accent1">
                        <a:lumMod val="20000"/>
                        <a:lumOff val="80000"/>
                      </a:schemeClr>
                    </a:solidFill>
                    <a:latin typeface="Roboto Condensed"/>
                    <a:ea typeface="Roboto Condensed"/>
                    <a:sym typeface="Roboto Condensed"/>
                  </a:endParaRPr>
                </a:p>
              </p:txBody>
            </p:sp>
            <p:sp>
              <p:nvSpPr>
                <p:cNvPr id="121" name="Google Shape;11820;p225">
                  <a:extLst>
                    <a:ext uri="{FF2B5EF4-FFF2-40B4-BE49-F238E27FC236}">
                      <a16:creationId xmlns:a16="http://schemas.microsoft.com/office/drawing/2014/main" id="{E1255989-8FED-4EBA-B6E0-0F113CDC70A1}"/>
                    </a:ext>
                  </a:extLst>
                </p:cNvPr>
                <p:cNvSpPr txBox="1"/>
                <p:nvPr/>
              </p:nvSpPr>
              <p:spPr>
                <a:xfrm>
                  <a:off x="1448485" y="3034411"/>
                  <a:ext cx="4996595" cy="659276"/>
                </a:xfrm>
                <a:prstGeom prst="rect">
                  <a:avLst/>
                </a:prstGeom>
                <a:noFill/>
                <a:ln>
                  <a:noFill/>
                </a:ln>
              </p:spPr>
              <p:txBody>
                <a:bodyPr spcFirstLastPara="1" wrap="square" lIns="0" tIns="0" rIns="0" bIns="0" anchor="t" anchorCtr="0">
                  <a:spAutoFit/>
                </a:bodyPr>
                <a:lstStyle/>
                <a:p>
                  <a:pPr algn="ctr"/>
                  <a:r>
                    <a:rPr lang="es-ES_tradnl" sz="1500" dirty="0">
                      <a:solidFill>
                        <a:schemeClr val="accent1">
                          <a:lumMod val="20000"/>
                          <a:lumOff val="80000"/>
                        </a:schemeClr>
                      </a:solidFill>
                      <a:latin typeface="Roboto Condensed"/>
                      <a:ea typeface="Roboto Condensed"/>
                    </a:rPr>
                    <a:t>Subsidio por Licencia de </a:t>
                  </a:r>
                </a:p>
                <a:p>
                  <a:pPr algn="ctr"/>
                  <a:r>
                    <a:rPr lang="es-ES_tradnl" sz="1500" dirty="0">
                      <a:solidFill>
                        <a:schemeClr val="accent1">
                          <a:lumMod val="20000"/>
                          <a:lumOff val="80000"/>
                        </a:schemeClr>
                      </a:solidFill>
                      <a:latin typeface="Roboto Condensed"/>
                      <a:ea typeface="Roboto Condensed"/>
                    </a:rPr>
                    <a:t>Maternidad y Paternidad.</a:t>
                  </a:r>
                  <a:endParaRPr lang="es-ES_tradnl" sz="1500" dirty="0">
                    <a:solidFill>
                      <a:schemeClr val="accent1">
                        <a:lumMod val="20000"/>
                        <a:lumOff val="80000"/>
                      </a:schemeClr>
                    </a:solidFill>
                    <a:latin typeface="Roboto Condensed"/>
                    <a:ea typeface="Roboto Condensed"/>
                    <a:sym typeface="Roboto Condensed"/>
                  </a:endParaRPr>
                </a:p>
              </p:txBody>
            </p:sp>
            <p:sp>
              <p:nvSpPr>
                <p:cNvPr id="122" name="Google Shape;11820;p225">
                  <a:extLst>
                    <a:ext uri="{FF2B5EF4-FFF2-40B4-BE49-F238E27FC236}">
                      <a16:creationId xmlns:a16="http://schemas.microsoft.com/office/drawing/2014/main" id="{C63E9C57-EE35-41C7-9B8A-39D65C5FABB9}"/>
                    </a:ext>
                  </a:extLst>
                </p:cNvPr>
                <p:cNvSpPr txBox="1"/>
                <p:nvPr/>
              </p:nvSpPr>
              <p:spPr>
                <a:xfrm>
                  <a:off x="2089923" y="1913679"/>
                  <a:ext cx="6799753" cy="659276"/>
                </a:xfrm>
                <a:prstGeom prst="rect">
                  <a:avLst/>
                </a:prstGeom>
                <a:noFill/>
                <a:ln>
                  <a:noFill/>
                </a:ln>
              </p:spPr>
              <p:txBody>
                <a:bodyPr spcFirstLastPara="1" wrap="square" lIns="0" tIns="0" rIns="0" bIns="0" anchor="t" anchorCtr="0">
                  <a:spAutoFit/>
                </a:bodyPr>
                <a:lstStyle/>
                <a:p>
                  <a:pPr algn="ctr"/>
                  <a:r>
                    <a:rPr lang="es-ES_tradnl" sz="1500" dirty="0">
                      <a:solidFill>
                        <a:schemeClr val="accent1">
                          <a:lumMod val="20000"/>
                          <a:lumOff val="80000"/>
                        </a:schemeClr>
                      </a:solidFill>
                      <a:latin typeface="Roboto Condensed"/>
                      <a:ea typeface="Roboto Condensed"/>
                    </a:rPr>
                    <a:t>Indemnización por incapacidad </a:t>
                  </a:r>
                </a:p>
                <a:p>
                  <a:pPr algn="ctr"/>
                  <a:r>
                    <a:rPr lang="es-ES_tradnl" sz="1500" dirty="0">
                      <a:solidFill>
                        <a:schemeClr val="accent1">
                          <a:lumMod val="20000"/>
                          <a:lumOff val="80000"/>
                        </a:schemeClr>
                      </a:solidFill>
                      <a:latin typeface="Roboto Condensed"/>
                      <a:ea typeface="Roboto Condensed"/>
                    </a:rPr>
                    <a:t>Permanente Parcial Origen </a:t>
                  </a:r>
                  <a:r>
                    <a:rPr lang="es-ES_tradnl" sz="1500" dirty="0" err="1">
                      <a:solidFill>
                        <a:schemeClr val="accent1">
                          <a:lumMod val="20000"/>
                          <a:lumOff val="80000"/>
                        </a:schemeClr>
                      </a:solidFill>
                      <a:latin typeface="Roboto Condensed"/>
                      <a:ea typeface="Roboto Condensed"/>
                    </a:rPr>
                    <a:t>LaboraL</a:t>
                  </a:r>
                  <a:endParaRPr lang="es-ES_tradnl" sz="1500" dirty="0">
                    <a:solidFill>
                      <a:schemeClr val="accent1">
                        <a:lumMod val="20000"/>
                        <a:lumOff val="80000"/>
                      </a:schemeClr>
                    </a:solidFill>
                    <a:latin typeface="Roboto Condensed"/>
                    <a:ea typeface="Roboto Condensed"/>
                  </a:endParaRPr>
                </a:p>
              </p:txBody>
            </p:sp>
            <p:grpSp>
              <p:nvGrpSpPr>
                <p:cNvPr id="11740" name="Google Shape;11740;p225"/>
                <p:cNvGrpSpPr/>
                <p:nvPr/>
              </p:nvGrpSpPr>
              <p:grpSpPr>
                <a:xfrm>
                  <a:off x="8327428" y="2454897"/>
                  <a:ext cx="1035050" cy="1038226"/>
                  <a:chOff x="4259263" y="1576388"/>
                  <a:chExt cx="517525" cy="519113"/>
                </a:xfrm>
              </p:grpSpPr>
              <p:sp>
                <p:nvSpPr>
                  <p:cNvPr id="11741" name="Google Shape;11741;p225"/>
                  <p:cNvSpPr/>
                  <p:nvPr/>
                </p:nvSpPr>
                <p:spPr>
                  <a:xfrm>
                    <a:off x="4287838" y="1604963"/>
                    <a:ext cx="461963" cy="463550"/>
                  </a:xfrm>
                  <a:prstGeom prst="ellipse">
                    <a:avLst/>
                  </a:prstGeom>
                  <a:solidFill>
                    <a:schemeClr val="accent2">
                      <a:lumMod val="75000"/>
                    </a:schemeClr>
                  </a:solidFill>
                  <a:ln>
                    <a:noFill/>
                  </a:ln>
                </p:spPr>
                <p:txBody>
                  <a:bodyPr spcFirstLastPara="1" wrap="square" lIns="121900" tIns="60933" rIns="121900" bIns="60933" anchor="t" anchorCtr="0">
                    <a:noAutofit/>
                  </a:bodyPr>
                  <a:lstStyle/>
                  <a:p>
                    <a:endParaRPr lang="es-ES_tradnl" sz="2400" dirty="0">
                      <a:solidFill>
                        <a:schemeClr val="accent1">
                          <a:lumMod val="20000"/>
                          <a:lumOff val="80000"/>
                        </a:schemeClr>
                      </a:solidFill>
                      <a:latin typeface="Roboto Condensed"/>
                      <a:ea typeface="Roboto Condensed"/>
                      <a:cs typeface="Roboto Condensed"/>
                      <a:sym typeface="Roboto Condensed"/>
                    </a:endParaRPr>
                  </a:p>
                </p:txBody>
              </p:sp>
              <p:sp>
                <p:nvSpPr>
                  <p:cNvPr id="11742" name="Google Shape;11742;p225"/>
                  <p:cNvSpPr/>
                  <p:nvPr/>
                </p:nvSpPr>
                <p:spPr>
                  <a:xfrm>
                    <a:off x="4259263" y="1576388"/>
                    <a:ext cx="517525" cy="519113"/>
                  </a:xfrm>
                  <a:custGeom>
                    <a:avLst/>
                    <a:gdLst/>
                    <a:ahLst/>
                    <a:cxnLst/>
                    <a:rect l="l" t="t" r="r" b="b"/>
                    <a:pathLst>
                      <a:path w="226" h="227" extrusionOk="0">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13" y="208"/>
                        </a:moveTo>
                        <a:cubicBezTo>
                          <a:pt x="60" y="208"/>
                          <a:pt x="18" y="166"/>
                          <a:pt x="18" y="113"/>
                        </a:cubicBezTo>
                        <a:cubicBezTo>
                          <a:pt x="18" y="61"/>
                          <a:pt x="60" y="18"/>
                          <a:pt x="113" y="18"/>
                        </a:cubicBezTo>
                        <a:cubicBezTo>
                          <a:pt x="165" y="18"/>
                          <a:pt x="208" y="61"/>
                          <a:pt x="208" y="113"/>
                        </a:cubicBezTo>
                        <a:cubicBezTo>
                          <a:pt x="208" y="166"/>
                          <a:pt x="165" y="208"/>
                          <a:pt x="113" y="208"/>
                        </a:cubicBezTo>
                        <a:close/>
                      </a:path>
                    </a:pathLst>
                  </a:custGeom>
                  <a:solidFill>
                    <a:schemeClr val="accent1">
                      <a:lumMod val="20000"/>
                      <a:lumOff val="80000"/>
                    </a:schemeClr>
                  </a:solidFill>
                  <a:ln>
                    <a:noFill/>
                  </a:ln>
                </p:spPr>
                <p:txBody>
                  <a:bodyPr spcFirstLastPara="1" wrap="square" lIns="121900" tIns="60933" rIns="121900" bIns="60933" anchor="t" anchorCtr="0">
                    <a:noAutofit/>
                  </a:bodyPr>
                  <a:lstStyle/>
                  <a:p>
                    <a:endParaRPr lang="es-ES_tradnl" sz="2400" dirty="0">
                      <a:solidFill>
                        <a:schemeClr val="accent1">
                          <a:lumMod val="20000"/>
                          <a:lumOff val="80000"/>
                        </a:schemeClr>
                      </a:solidFill>
                      <a:latin typeface="Roboto Condensed"/>
                      <a:ea typeface="Roboto Condensed"/>
                      <a:cs typeface="Roboto Condensed"/>
                      <a:sym typeface="Roboto Condensed"/>
                    </a:endParaRPr>
                  </a:p>
                </p:txBody>
              </p:sp>
            </p:grpSp>
            <p:grpSp>
              <p:nvGrpSpPr>
                <p:cNvPr id="11749" name="Google Shape;11749;p225"/>
                <p:cNvGrpSpPr/>
                <p:nvPr/>
              </p:nvGrpSpPr>
              <p:grpSpPr>
                <a:xfrm>
                  <a:off x="10243931" y="3809019"/>
                  <a:ext cx="1038226" cy="1038226"/>
                  <a:chOff x="5097463" y="1854200"/>
                  <a:chExt cx="519113" cy="519113"/>
                </a:xfrm>
              </p:grpSpPr>
              <p:sp>
                <p:nvSpPr>
                  <p:cNvPr id="11750" name="Google Shape;11750;p225"/>
                  <p:cNvSpPr/>
                  <p:nvPr/>
                </p:nvSpPr>
                <p:spPr>
                  <a:xfrm>
                    <a:off x="5124451" y="1881188"/>
                    <a:ext cx="463550" cy="463550"/>
                  </a:xfrm>
                  <a:prstGeom prst="ellipse">
                    <a:avLst/>
                  </a:prstGeom>
                  <a:solidFill>
                    <a:schemeClr val="accent3">
                      <a:lumMod val="50000"/>
                    </a:schemeClr>
                  </a:solidFill>
                  <a:ln>
                    <a:noFill/>
                  </a:ln>
                </p:spPr>
                <p:txBody>
                  <a:bodyPr spcFirstLastPara="1" wrap="square" lIns="121900" tIns="60933" rIns="121900" bIns="60933" anchor="t" anchorCtr="0">
                    <a:noAutofit/>
                  </a:bodyPr>
                  <a:lstStyle/>
                  <a:p>
                    <a:endParaRPr lang="es-ES_tradnl" sz="2400" dirty="0">
                      <a:solidFill>
                        <a:schemeClr val="accent1">
                          <a:lumMod val="20000"/>
                          <a:lumOff val="80000"/>
                        </a:schemeClr>
                      </a:solidFill>
                      <a:latin typeface="Roboto Condensed"/>
                      <a:ea typeface="Roboto Condensed"/>
                      <a:cs typeface="Roboto Condensed"/>
                      <a:sym typeface="Roboto Condensed"/>
                    </a:endParaRPr>
                  </a:p>
                </p:txBody>
              </p:sp>
              <p:sp>
                <p:nvSpPr>
                  <p:cNvPr id="11751" name="Google Shape;11751;p225"/>
                  <p:cNvSpPr/>
                  <p:nvPr/>
                </p:nvSpPr>
                <p:spPr>
                  <a:xfrm>
                    <a:off x="5097463" y="1854200"/>
                    <a:ext cx="519113" cy="519113"/>
                  </a:xfrm>
                  <a:custGeom>
                    <a:avLst/>
                    <a:gdLst/>
                    <a:ahLst/>
                    <a:cxnLst/>
                    <a:rect l="l" t="t" r="r" b="b"/>
                    <a:pathLst>
                      <a:path w="227" h="227" extrusionOk="0">
                        <a:moveTo>
                          <a:pt x="113" y="0"/>
                        </a:moveTo>
                        <a:cubicBezTo>
                          <a:pt x="51" y="0"/>
                          <a:pt x="0" y="51"/>
                          <a:pt x="0" y="113"/>
                        </a:cubicBezTo>
                        <a:cubicBezTo>
                          <a:pt x="0" y="176"/>
                          <a:pt x="51" y="227"/>
                          <a:pt x="113" y="227"/>
                        </a:cubicBezTo>
                        <a:cubicBezTo>
                          <a:pt x="176" y="227"/>
                          <a:pt x="227" y="176"/>
                          <a:pt x="227" y="113"/>
                        </a:cubicBezTo>
                        <a:cubicBezTo>
                          <a:pt x="227" y="51"/>
                          <a:pt x="176" y="0"/>
                          <a:pt x="113" y="0"/>
                        </a:cubicBezTo>
                        <a:close/>
                        <a:moveTo>
                          <a:pt x="113" y="208"/>
                        </a:moveTo>
                        <a:cubicBezTo>
                          <a:pt x="61" y="208"/>
                          <a:pt x="18" y="166"/>
                          <a:pt x="18" y="113"/>
                        </a:cubicBezTo>
                        <a:cubicBezTo>
                          <a:pt x="18" y="61"/>
                          <a:pt x="61" y="18"/>
                          <a:pt x="113" y="18"/>
                        </a:cubicBezTo>
                        <a:cubicBezTo>
                          <a:pt x="166" y="18"/>
                          <a:pt x="208" y="61"/>
                          <a:pt x="208" y="113"/>
                        </a:cubicBezTo>
                        <a:cubicBezTo>
                          <a:pt x="208" y="166"/>
                          <a:pt x="166" y="208"/>
                          <a:pt x="113" y="208"/>
                        </a:cubicBezTo>
                        <a:close/>
                      </a:path>
                    </a:pathLst>
                  </a:custGeom>
                  <a:solidFill>
                    <a:schemeClr val="accent1">
                      <a:lumMod val="20000"/>
                      <a:lumOff val="80000"/>
                    </a:schemeClr>
                  </a:solidFill>
                  <a:ln>
                    <a:noFill/>
                  </a:ln>
                </p:spPr>
                <p:txBody>
                  <a:bodyPr spcFirstLastPara="1" wrap="square" lIns="121900" tIns="60933" rIns="121900" bIns="60933" anchor="t" anchorCtr="0">
                    <a:noAutofit/>
                  </a:bodyPr>
                  <a:lstStyle/>
                  <a:p>
                    <a:endParaRPr lang="es-ES_tradnl" sz="2400" dirty="0">
                      <a:solidFill>
                        <a:schemeClr val="accent1">
                          <a:lumMod val="20000"/>
                          <a:lumOff val="80000"/>
                        </a:schemeClr>
                      </a:solidFill>
                      <a:latin typeface="Roboto Condensed"/>
                      <a:ea typeface="Roboto Condensed"/>
                      <a:cs typeface="Roboto Condensed"/>
                      <a:sym typeface="Roboto Condensed"/>
                    </a:endParaRPr>
                  </a:p>
                </p:txBody>
              </p:sp>
            </p:grpSp>
            <p:grpSp>
              <p:nvGrpSpPr>
                <p:cNvPr id="11759" name="Google Shape;11759;p225"/>
                <p:cNvGrpSpPr/>
                <p:nvPr/>
              </p:nvGrpSpPr>
              <p:grpSpPr>
                <a:xfrm>
                  <a:off x="6085016" y="3208180"/>
                  <a:ext cx="1035050" cy="1038226"/>
                  <a:chOff x="3413126" y="1947863"/>
                  <a:chExt cx="517525" cy="519113"/>
                </a:xfrm>
              </p:grpSpPr>
              <p:sp>
                <p:nvSpPr>
                  <p:cNvPr id="11760" name="Google Shape;11760;p225"/>
                  <p:cNvSpPr/>
                  <p:nvPr/>
                </p:nvSpPr>
                <p:spPr>
                  <a:xfrm>
                    <a:off x="3441701" y="1976438"/>
                    <a:ext cx="461963" cy="461963"/>
                  </a:xfrm>
                  <a:prstGeom prst="ellipse">
                    <a:avLst/>
                  </a:prstGeom>
                  <a:solidFill>
                    <a:schemeClr val="accent6">
                      <a:lumMod val="50000"/>
                    </a:schemeClr>
                  </a:solidFill>
                  <a:ln>
                    <a:solidFill>
                      <a:schemeClr val="bg1"/>
                    </a:solidFill>
                  </a:ln>
                </p:spPr>
                <p:txBody>
                  <a:bodyPr spcFirstLastPara="1" wrap="square" lIns="121900" tIns="60933" rIns="121900" bIns="60933" anchor="t" anchorCtr="0">
                    <a:noAutofit/>
                  </a:bodyPr>
                  <a:lstStyle/>
                  <a:p>
                    <a:endParaRPr lang="es-ES_tradnl" sz="2400" dirty="0">
                      <a:solidFill>
                        <a:schemeClr val="accent1">
                          <a:lumMod val="20000"/>
                          <a:lumOff val="80000"/>
                        </a:schemeClr>
                      </a:solidFill>
                      <a:latin typeface="Roboto Condensed"/>
                      <a:ea typeface="Roboto Condensed"/>
                      <a:cs typeface="Roboto Condensed"/>
                      <a:sym typeface="Roboto Condensed"/>
                    </a:endParaRPr>
                  </a:p>
                </p:txBody>
              </p:sp>
              <p:sp>
                <p:nvSpPr>
                  <p:cNvPr id="11761" name="Google Shape;11761;p225"/>
                  <p:cNvSpPr/>
                  <p:nvPr/>
                </p:nvSpPr>
                <p:spPr>
                  <a:xfrm>
                    <a:off x="3413126" y="1947863"/>
                    <a:ext cx="517525" cy="519113"/>
                  </a:xfrm>
                  <a:custGeom>
                    <a:avLst/>
                    <a:gdLst/>
                    <a:ahLst/>
                    <a:cxnLst/>
                    <a:rect l="l" t="t" r="r" b="b"/>
                    <a:pathLst>
                      <a:path w="226" h="227" extrusionOk="0">
                        <a:moveTo>
                          <a:pt x="113" y="0"/>
                        </a:moveTo>
                        <a:cubicBezTo>
                          <a:pt x="50" y="0"/>
                          <a:pt x="0" y="51"/>
                          <a:pt x="0" y="114"/>
                        </a:cubicBezTo>
                        <a:cubicBezTo>
                          <a:pt x="0" y="176"/>
                          <a:pt x="50" y="227"/>
                          <a:pt x="113" y="227"/>
                        </a:cubicBezTo>
                        <a:cubicBezTo>
                          <a:pt x="176" y="227"/>
                          <a:pt x="226" y="176"/>
                          <a:pt x="226" y="114"/>
                        </a:cubicBezTo>
                        <a:cubicBezTo>
                          <a:pt x="226" y="51"/>
                          <a:pt x="176" y="0"/>
                          <a:pt x="113" y="0"/>
                        </a:cubicBezTo>
                        <a:close/>
                        <a:moveTo>
                          <a:pt x="113" y="209"/>
                        </a:moveTo>
                        <a:cubicBezTo>
                          <a:pt x="61" y="209"/>
                          <a:pt x="18" y="166"/>
                          <a:pt x="18" y="114"/>
                        </a:cubicBezTo>
                        <a:cubicBezTo>
                          <a:pt x="18" y="61"/>
                          <a:pt x="61" y="19"/>
                          <a:pt x="113" y="19"/>
                        </a:cubicBezTo>
                        <a:cubicBezTo>
                          <a:pt x="166" y="19"/>
                          <a:pt x="208" y="61"/>
                          <a:pt x="208" y="114"/>
                        </a:cubicBezTo>
                        <a:cubicBezTo>
                          <a:pt x="208" y="166"/>
                          <a:pt x="166" y="209"/>
                          <a:pt x="113" y="209"/>
                        </a:cubicBezTo>
                        <a:close/>
                      </a:path>
                    </a:pathLst>
                  </a:custGeom>
                  <a:solidFill>
                    <a:schemeClr val="accent1">
                      <a:lumMod val="20000"/>
                      <a:lumOff val="80000"/>
                    </a:schemeClr>
                  </a:solidFill>
                  <a:ln>
                    <a:noFill/>
                  </a:ln>
                </p:spPr>
                <p:txBody>
                  <a:bodyPr spcFirstLastPara="1" wrap="square" lIns="121900" tIns="60933" rIns="121900" bIns="60933" anchor="t" anchorCtr="0">
                    <a:noAutofit/>
                  </a:bodyPr>
                  <a:lstStyle/>
                  <a:p>
                    <a:endParaRPr lang="es-ES_tradnl" sz="2400" dirty="0">
                      <a:solidFill>
                        <a:schemeClr val="accent1">
                          <a:lumMod val="20000"/>
                          <a:lumOff val="80000"/>
                        </a:schemeClr>
                      </a:solidFill>
                      <a:latin typeface="Roboto Condensed"/>
                      <a:ea typeface="Roboto Condensed"/>
                      <a:cs typeface="Roboto Condensed"/>
                      <a:sym typeface="Roboto Condensed"/>
                    </a:endParaRPr>
                  </a:p>
                </p:txBody>
              </p:sp>
            </p:grpSp>
            <p:grpSp>
              <p:nvGrpSpPr>
                <p:cNvPr id="11771" name="Google Shape;11771;p225"/>
                <p:cNvGrpSpPr/>
                <p:nvPr/>
              </p:nvGrpSpPr>
              <p:grpSpPr>
                <a:xfrm>
                  <a:off x="5299691" y="5366881"/>
                  <a:ext cx="1035050" cy="1038226"/>
                  <a:chOff x="3143251" y="2809875"/>
                  <a:chExt cx="517525" cy="519113"/>
                </a:xfrm>
              </p:grpSpPr>
              <p:sp>
                <p:nvSpPr>
                  <p:cNvPr id="11772" name="Google Shape;11772;p225"/>
                  <p:cNvSpPr/>
                  <p:nvPr/>
                </p:nvSpPr>
                <p:spPr>
                  <a:xfrm>
                    <a:off x="3171826" y="2836863"/>
                    <a:ext cx="461963" cy="463550"/>
                  </a:xfrm>
                  <a:prstGeom prst="ellipse">
                    <a:avLst/>
                  </a:prstGeom>
                  <a:solidFill>
                    <a:schemeClr val="accent3">
                      <a:lumMod val="50000"/>
                    </a:schemeClr>
                  </a:solidFill>
                  <a:ln>
                    <a:noFill/>
                  </a:ln>
                </p:spPr>
                <p:txBody>
                  <a:bodyPr spcFirstLastPara="1" wrap="square" lIns="121900" tIns="60933" rIns="121900" bIns="60933" anchor="t" anchorCtr="0">
                    <a:noAutofit/>
                  </a:bodyPr>
                  <a:lstStyle/>
                  <a:p>
                    <a:endParaRPr lang="es-ES_tradnl" sz="2400" dirty="0">
                      <a:solidFill>
                        <a:schemeClr val="accent1">
                          <a:lumMod val="20000"/>
                          <a:lumOff val="80000"/>
                        </a:schemeClr>
                      </a:solidFill>
                      <a:latin typeface="Roboto Condensed"/>
                      <a:ea typeface="Roboto Condensed"/>
                      <a:cs typeface="Roboto Condensed"/>
                      <a:sym typeface="Roboto Condensed"/>
                    </a:endParaRPr>
                  </a:p>
                </p:txBody>
              </p:sp>
              <p:sp>
                <p:nvSpPr>
                  <p:cNvPr id="11773" name="Google Shape;11773;p225"/>
                  <p:cNvSpPr/>
                  <p:nvPr/>
                </p:nvSpPr>
                <p:spPr>
                  <a:xfrm>
                    <a:off x="3143251" y="2809875"/>
                    <a:ext cx="517525" cy="519113"/>
                  </a:xfrm>
                  <a:custGeom>
                    <a:avLst/>
                    <a:gdLst/>
                    <a:ahLst/>
                    <a:cxnLst/>
                    <a:rect l="l" t="t" r="r" b="b"/>
                    <a:pathLst>
                      <a:path w="226" h="227" extrusionOk="0">
                        <a:moveTo>
                          <a:pt x="113" y="0"/>
                        </a:moveTo>
                        <a:cubicBezTo>
                          <a:pt x="50" y="0"/>
                          <a:pt x="0" y="51"/>
                          <a:pt x="0" y="114"/>
                        </a:cubicBezTo>
                        <a:cubicBezTo>
                          <a:pt x="0" y="176"/>
                          <a:pt x="50" y="227"/>
                          <a:pt x="113" y="227"/>
                        </a:cubicBezTo>
                        <a:cubicBezTo>
                          <a:pt x="176" y="227"/>
                          <a:pt x="226" y="176"/>
                          <a:pt x="226" y="114"/>
                        </a:cubicBezTo>
                        <a:cubicBezTo>
                          <a:pt x="226" y="51"/>
                          <a:pt x="176" y="0"/>
                          <a:pt x="113" y="0"/>
                        </a:cubicBezTo>
                        <a:close/>
                        <a:moveTo>
                          <a:pt x="113" y="209"/>
                        </a:moveTo>
                        <a:cubicBezTo>
                          <a:pt x="61" y="209"/>
                          <a:pt x="18" y="166"/>
                          <a:pt x="18" y="114"/>
                        </a:cubicBezTo>
                        <a:cubicBezTo>
                          <a:pt x="18" y="61"/>
                          <a:pt x="61" y="18"/>
                          <a:pt x="113" y="18"/>
                        </a:cubicBezTo>
                        <a:cubicBezTo>
                          <a:pt x="166" y="18"/>
                          <a:pt x="208" y="61"/>
                          <a:pt x="208" y="114"/>
                        </a:cubicBezTo>
                        <a:cubicBezTo>
                          <a:pt x="208" y="166"/>
                          <a:pt x="166" y="209"/>
                          <a:pt x="113" y="209"/>
                        </a:cubicBezTo>
                        <a:close/>
                      </a:path>
                    </a:pathLst>
                  </a:custGeom>
                  <a:solidFill>
                    <a:schemeClr val="accent1">
                      <a:lumMod val="20000"/>
                      <a:lumOff val="80000"/>
                    </a:schemeClr>
                  </a:solidFill>
                  <a:ln>
                    <a:noFill/>
                  </a:ln>
                </p:spPr>
                <p:txBody>
                  <a:bodyPr spcFirstLastPara="1" wrap="square" lIns="121900" tIns="60933" rIns="121900" bIns="60933" anchor="t" anchorCtr="0">
                    <a:noAutofit/>
                  </a:bodyPr>
                  <a:lstStyle/>
                  <a:p>
                    <a:endParaRPr lang="es-ES_tradnl" sz="2400" dirty="0">
                      <a:solidFill>
                        <a:schemeClr val="accent1">
                          <a:lumMod val="20000"/>
                          <a:lumOff val="80000"/>
                        </a:schemeClr>
                      </a:solidFill>
                      <a:latin typeface="Roboto Condensed"/>
                      <a:ea typeface="Roboto Condensed"/>
                      <a:cs typeface="Roboto Condensed"/>
                      <a:sym typeface="Roboto Condensed"/>
                    </a:endParaRPr>
                  </a:p>
                </p:txBody>
              </p:sp>
            </p:grpSp>
            <p:grpSp>
              <p:nvGrpSpPr>
                <p:cNvPr id="11788" name="Google Shape;11788;p225"/>
                <p:cNvGrpSpPr/>
                <p:nvPr/>
              </p:nvGrpSpPr>
              <p:grpSpPr>
                <a:xfrm>
                  <a:off x="6557004" y="7295417"/>
                  <a:ext cx="1038226" cy="1035050"/>
                  <a:chOff x="3524251" y="3632200"/>
                  <a:chExt cx="519113" cy="517525"/>
                </a:xfrm>
              </p:grpSpPr>
              <p:sp>
                <p:nvSpPr>
                  <p:cNvPr id="11789" name="Google Shape;11789;p225"/>
                  <p:cNvSpPr/>
                  <p:nvPr/>
                </p:nvSpPr>
                <p:spPr>
                  <a:xfrm>
                    <a:off x="3551238" y="3659188"/>
                    <a:ext cx="463550" cy="461963"/>
                  </a:xfrm>
                  <a:prstGeom prst="ellipse">
                    <a:avLst/>
                  </a:prstGeom>
                  <a:solidFill>
                    <a:schemeClr val="accent2">
                      <a:lumMod val="75000"/>
                    </a:schemeClr>
                  </a:solidFill>
                  <a:ln>
                    <a:noFill/>
                  </a:ln>
                </p:spPr>
                <p:txBody>
                  <a:bodyPr spcFirstLastPara="1" wrap="square" lIns="121900" tIns="60933" rIns="121900" bIns="60933" anchor="t" anchorCtr="0">
                    <a:noAutofit/>
                  </a:bodyPr>
                  <a:lstStyle/>
                  <a:p>
                    <a:endParaRPr lang="es-ES_tradnl" sz="2400" dirty="0">
                      <a:solidFill>
                        <a:schemeClr val="accent1">
                          <a:lumMod val="20000"/>
                          <a:lumOff val="80000"/>
                        </a:schemeClr>
                      </a:solidFill>
                      <a:latin typeface="Roboto Condensed"/>
                      <a:ea typeface="Roboto Condensed"/>
                      <a:cs typeface="Roboto Condensed"/>
                      <a:sym typeface="Roboto Condensed"/>
                    </a:endParaRPr>
                  </a:p>
                </p:txBody>
              </p:sp>
              <p:sp>
                <p:nvSpPr>
                  <p:cNvPr id="11790" name="Google Shape;11790;p225"/>
                  <p:cNvSpPr/>
                  <p:nvPr/>
                </p:nvSpPr>
                <p:spPr>
                  <a:xfrm>
                    <a:off x="3524251" y="3632200"/>
                    <a:ext cx="519113" cy="517525"/>
                  </a:xfrm>
                  <a:custGeom>
                    <a:avLst/>
                    <a:gdLst/>
                    <a:ahLst/>
                    <a:cxnLst/>
                    <a:rect l="l" t="t" r="r" b="b"/>
                    <a:pathLst>
                      <a:path w="227" h="226" extrusionOk="0">
                        <a:moveTo>
                          <a:pt x="113" y="0"/>
                        </a:moveTo>
                        <a:cubicBezTo>
                          <a:pt x="51" y="0"/>
                          <a:pt x="0" y="50"/>
                          <a:pt x="0" y="113"/>
                        </a:cubicBezTo>
                        <a:cubicBezTo>
                          <a:pt x="0" y="176"/>
                          <a:pt x="51" y="226"/>
                          <a:pt x="113" y="226"/>
                        </a:cubicBezTo>
                        <a:cubicBezTo>
                          <a:pt x="176" y="226"/>
                          <a:pt x="227" y="176"/>
                          <a:pt x="227" y="113"/>
                        </a:cubicBezTo>
                        <a:cubicBezTo>
                          <a:pt x="227" y="50"/>
                          <a:pt x="176" y="0"/>
                          <a:pt x="113" y="0"/>
                        </a:cubicBezTo>
                        <a:close/>
                        <a:moveTo>
                          <a:pt x="113" y="208"/>
                        </a:moveTo>
                        <a:cubicBezTo>
                          <a:pt x="61" y="208"/>
                          <a:pt x="18" y="166"/>
                          <a:pt x="18" y="113"/>
                        </a:cubicBezTo>
                        <a:cubicBezTo>
                          <a:pt x="18" y="61"/>
                          <a:pt x="61" y="18"/>
                          <a:pt x="113" y="18"/>
                        </a:cubicBezTo>
                        <a:cubicBezTo>
                          <a:pt x="166" y="18"/>
                          <a:pt x="209" y="61"/>
                          <a:pt x="209" y="113"/>
                        </a:cubicBezTo>
                        <a:cubicBezTo>
                          <a:pt x="209" y="166"/>
                          <a:pt x="166" y="208"/>
                          <a:pt x="113" y="208"/>
                        </a:cubicBezTo>
                        <a:close/>
                      </a:path>
                    </a:pathLst>
                  </a:custGeom>
                  <a:solidFill>
                    <a:schemeClr val="tx2">
                      <a:lumMod val="20000"/>
                      <a:lumOff val="80000"/>
                    </a:schemeClr>
                  </a:solidFill>
                  <a:ln>
                    <a:noFill/>
                  </a:ln>
                </p:spPr>
                <p:txBody>
                  <a:bodyPr spcFirstLastPara="1" wrap="square" lIns="121900" tIns="60933" rIns="121900" bIns="60933" anchor="t" anchorCtr="0">
                    <a:noAutofit/>
                  </a:bodyPr>
                  <a:lstStyle/>
                  <a:p>
                    <a:endParaRPr lang="es-ES_tradnl" sz="2400" dirty="0">
                      <a:solidFill>
                        <a:schemeClr val="accent1">
                          <a:lumMod val="20000"/>
                          <a:lumOff val="80000"/>
                        </a:schemeClr>
                      </a:solidFill>
                      <a:latin typeface="Roboto Condensed"/>
                      <a:ea typeface="Roboto Condensed"/>
                      <a:cs typeface="Roboto Condensed"/>
                      <a:sym typeface="Roboto Condensed"/>
                    </a:endParaRPr>
                  </a:p>
                </p:txBody>
              </p:sp>
            </p:grpSp>
            <p:grpSp>
              <p:nvGrpSpPr>
                <p:cNvPr id="11719" name="Google Shape;11740;p225">
                  <a:extLst>
                    <a:ext uri="{FF2B5EF4-FFF2-40B4-BE49-F238E27FC236}">
                      <a16:creationId xmlns:a16="http://schemas.microsoft.com/office/drawing/2014/main" id="{407886D6-459B-647A-A57E-807309221E23}"/>
                    </a:ext>
                  </a:extLst>
                </p:cNvPr>
                <p:cNvGrpSpPr/>
                <p:nvPr/>
              </p:nvGrpSpPr>
              <p:grpSpPr>
                <a:xfrm>
                  <a:off x="9467252" y="2923088"/>
                  <a:ext cx="1035050" cy="1038226"/>
                  <a:chOff x="4259263" y="1576388"/>
                  <a:chExt cx="517525" cy="519113"/>
                </a:xfrm>
              </p:grpSpPr>
              <p:sp>
                <p:nvSpPr>
                  <p:cNvPr id="11725" name="Google Shape;11741;p225">
                    <a:extLst>
                      <a:ext uri="{FF2B5EF4-FFF2-40B4-BE49-F238E27FC236}">
                        <a16:creationId xmlns:a16="http://schemas.microsoft.com/office/drawing/2014/main" id="{2F88599B-615F-C8C4-3E3B-85D9D29FC79F}"/>
                      </a:ext>
                    </a:extLst>
                  </p:cNvPr>
                  <p:cNvSpPr/>
                  <p:nvPr/>
                </p:nvSpPr>
                <p:spPr>
                  <a:xfrm>
                    <a:off x="4287838" y="1604963"/>
                    <a:ext cx="461963" cy="463550"/>
                  </a:xfrm>
                  <a:prstGeom prst="ellipse">
                    <a:avLst/>
                  </a:prstGeom>
                  <a:solidFill>
                    <a:schemeClr val="accent2">
                      <a:lumMod val="75000"/>
                    </a:schemeClr>
                  </a:solidFill>
                  <a:ln>
                    <a:noFill/>
                  </a:ln>
                </p:spPr>
                <p:txBody>
                  <a:bodyPr spcFirstLastPara="1" wrap="square" lIns="121900" tIns="60933" rIns="121900" bIns="60933" anchor="t" anchorCtr="0">
                    <a:noAutofit/>
                  </a:bodyPr>
                  <a:lstStyle/>
                  <a:p>
                    <a:endParaRPr lang="es-ES_tradnl" sz="2400" dirty="0">
                      <a:solidFill>
                        <a:schemeClr val="accent1">
                          <a:lumMod val="20000"/>
                          <a:lumOff val="80000"/>
                        </a:schemeClr>
                      </a:solidFill>
                      <a:latin typeface="Roboto Condensed"/>
                      <a:ea typeface="Roboto Condensed"/>
                      <a:cs typeface="Roboto Condensed"/>
                      <a:sym typeface="Roboto Condensed"/>
                    </a:endParaRPr>
                  </a:p>
                </p:txBody>
              </p:sp>
              <p:sp>
                <p:nvSpPr>
                  <p:cNvPr id="11726" name="Google Shape;11742;p225">
                    <a:extLst>
                      <a:ext uri="{FF2B5EF4-FFF2-40B4-BE49-F238E27FC236}">
                        <a16:creationId xmlns:a16="http://schemas.microsoft.com/office/drawing/2014/main" id="{FF906CD2-A8CA-0631-3D07-177063C89928}"/>
                      </a:ext>
                    </a:extLst>
                  </p:cNvPr>
                  <p:cNvSpPr/>
                  <p:nvPr/>
                </p:nvSpPr>
                <p:spPr>
                  <a:xfrm>
                    <a:off x="4259263" y="1576388"/>
                    <a:ext cx="517525" cy="519113"/>
                  </a:xfrm>
                  <a:custGeom>
                    <a:avLst/>
                    <a:gdLst/>
                    <a:ahLst/>
                    <a:cxnLst/>
                    <a:rect l="l" t="t" r="r" b="b"/>
                    <a:pathLst>
                      <a:path w="226" h="227" extrusionOk="0">
                        <a:moveTo>
                          <a:pt x="113" y="0"/>
                        </a:moveTo>
                        <a:cubicBezTo>
                          <a:pt x="50" y="0"/>
                          <a:pt x="0" y="51"/>
                          <a:pt x="0" y="113"/>
                        </a:cubicBezTo>
                        <a:cubicBezTo>
                          <a:pt x="0" y="176"/>
                          <a:pt x="50" y="227"/>
                          <a:pt x="113" y="227"/>
                        </a:cubicBezTo>
                        <a:cubicBezTo>
                          <a:pt x="176" y="227"/>
                          <a:pt x="226" y="176"/>
                          <a:pt x="226" y="113"/>
                        </a:cubicBezTo>
                        <a:cubicBezTo>
                          <a:pt x="226" y="51"/>
                          <a:pt x="176" y="0"/>
                          <a:pt x="113" y="0"/>
                        </a:cubicBezTo>
                        <a:close/>
                        <a:moveTo>
                          <a:pt x="113" y="208"/>
                        </a:moveTo>
                        <a:cubicBezTo>
                          <a:pt x="60" y="208"/>
                          <a:pt x="18" y="166"/>
                          <a:pt x="18" y="113"/>
                        </a:cubicBezTo>
                        <a:cubicBezTo>
                          <a:pt x="18" y="61"/>
                          <a:pt x="60" y="18"/>
                          <a:pt x="113" y="18"/>
                        </a:cubicBezTo>
                        <a:cubicBezTo>
                          <a:pt x="165" y="18"/>
                          <a:pt x="208" y="61"/>
                          <a:pt x="208" y="113"/>
                        </a:cubicBezTo>
                        <a:cubicBezTo>
                          <a:pt x="208" y="166"/>
                          <a:pt x="165" y="208"/>
                          <a:pt x="113" y="208"/>
                        </a:cubicBezTo>
                        <a:close/>
                      </a:path>
                    </a:pathLst>
                  </a:custGeom>
                  <a:solidFill>
                    <a:schemeClr val="accent1">
                      <a:lumMod val="20000"/>
                      <a:lumOff val="80000"/>
                    </a:schemeClr>
                  </a:solidFill>
                  <a:ln>
                    <a:noFill/>
                  </a:ln>
                </p:spPr>
                <p:txBody>
                  <a:bodyPr spcFirstLastPara="1" wrap="square" lIns="121900" tIns="60933" rIns="121900" bIns="60933" anchor="t" anchorCtr="0">
                    <a:noAutofit/>
                  </a:bodyPr>
                  <a:lstStyle/>
                  <a:p>
                    <a:endParaRPr lang="es-ES_tradnl" sz="2400" dirty="0">
                      <a:solidFill>
                        <a:schemeClr val="accent1">
                          <a:lumMod val="20000"/>
                          <a:lumOff val="80000"/>
                        </a:schemeClr>
                      </a:solidFill>
                      <a:latin typeface="Roboto Condensed"/>
                      <a:ea typeface="Roboto Condensed"/>
                      <a:cs typeface="Roboto Condensed"/>
                      <a:sym typeface="Roboto Condensed"/>
                    </a:endParaRPr>
                  </a:p>
                </p:txBody>
              </p:sp>
            </p:grpSp>
            <p:grpSp>
              <p:nvGrpSpPr>
                <p:cNvPr id="62" name="Google Shape;11749;p225">
                  <a:extLst>
                    <a:ext uri="{FF2B5EF4-FFF2-40B4-BE49-F238E27FC236}">
                      <a16:creationId xmlns:a16="http://schemas.microsoft.com/office/drawing/2014/main" id="{3AA76196-772F-D03D-F4C4-F3A40174B396}"/>
                    </a:ext>
                  </a:extLst>
                </p:cNvPr>
                <p:cNvGrpSpPr/>
                <p:nvPr/>
              </p:nvGrpSpPr>
              <p:grpSpPr>
                <a:xfrm>
                  <a:off x="10616189" y="4972235"/>
                  <a:ext cx="1038226" cy="1038226"/>
                  <a:chOff x="5097463" y="1854200"/>
                  <a:chExt cx="519113" cy="519113"/>
                </a:xfrm>
              </p:grpSpPr>
              <p:sp>
                <p:nvSpPr>
                  <p:cNvPr id="11717" name="Google Shape;11750;p225">
                    <a:extLst>
                      <a:ext uri="{FF2B5EF4-FFF2-40B4-BE49-F238E27FC236}">
                        <a16:creationId xmlns:a16="http://schemas.microsoft.com/office/drawing/2014/main" id="{4CDC83A0-4F7C-E4A3-7F41-8C4F4116CD01}"/>
                      </a:ext>
                    </a:extLst>
                  </p:cNvPr>
                  <p:cNvSpPr/>
                  <p:nvPr/>
                </p:nvSpPr>
                <p:spPr>
                  <a:xfrm>
                    <a:off x="5124451" y="1881188"/>
                    <a:ext cx="463550" cy="463550"/>
                  </a:xfrm>
                  <a:prstGeom prst="ellipse">
                    <a:avLst/>
                  </a:prstGeom>
                  <a:solidFill>
                    <a:schemeClr val="accent3">
                      <a:lumMod val="50000"/>
                    </a:schemeClr>
                  </a:solidFill>
                  <a:ln>
                    <a:noFill/>
                  </a:ln>
                </p:spPr>
                <p:txBody>
                  <a:bodyPr spcFirstLastPara="1" wrap="square" lIns="121900" tIns="60933" rIns="121900" bIns="60933" anchor="t" anchorCtr="0">
                    <a:noAutofit/>
                  </a:bodyPr>
                  <a:lstStyle/>
                  <a:p>
                    <a:endParaRPr lang="es-ES_tradnl" sz="2400" dirty="0">
                      <a:solidFill>
                        <a:schemeClr val="accent1">
                          <a:lumMod val="20000"/>
                          <a:lumOff val="80000"/>
                        </a:schemeClr>
                      </a:solidFill>
                      <a:latin typeface="Roboto Condensed"/>
                      <a:ea typeface="Roboto Condensed"/>
                      <a:cs typeface="Roboto Condensed"/>
                      <a:sym typeface="Roboto Condensed"/>
                    </a:endParaRPr>
                  </a:p>
                </p:txBody>
              </p:sp>
              <p:sp>
                <p:nvSpPr>
                  <p:cNvPr id="11718" name="Google Shape;11751;p225">
                    <a:extLst>
                      <a:ext uri="{FF2B5EF4-FFF2-40B4-BE49-F238E27FC236}">
                        <a16:creationId xmlns:a16="http://schemas.microsoft.com/office/drawing/2014/main" id="{632E0DA7-E3E7-4198-F289-AD510D955345}"/>
                      </a:ext>
                    </a:extLst>
                  </p:cNvPr>
                  <p:cNvSpPr/>
                  <p:nvPr/>
                </p:nvSpPr>
                <p:spPr>
                  <a:xfrm>
                    <a:off x="5097463" y="1854200"/>
                    <a:ext cx="519113" cy="519113"/>
                  </a:xfrm>
                  <a:custGeom>
                    <a:avLst/>
                    <a:gdLst/>
                    <a:ahLst/>
                    <a:cxnLst/>
                    <a:rect l="l" t="t" r="r" b="b"/>
                    <a:pathLst>
                      <a:path w="227" h="227" extrusionOk="0">
                        <a:moveTo>
                          <a:pt x="113" y="0"/>
                        </a:moveTo>
                        <a:cubicBezTo>
                          <a:pt x="51" y="0"/>
                          <a:pt x="0" y="51"/>
                          <a:pt x="0" y="113"/>
                        </a:cubicBezTo>
                        <a:cubicBezTo>
                          <a:pt x="0" y="176"/>
                          <a:pt x="51" y="227"/>
                          <a:pt x="113" y="227"/>
                        </a:cubicBezTo>
                        <a:cubicBezTo>
                          <a:pt x="176" y="227"/>
                          <a:pt x="227" y="176"/>
                          <a:pt x="227" y="113"/>
                        </a:cubicBezTo>
                        <a:cubicBezTo>
                          <a:pt x="227" y="51"/>
                          <a:pt x="176" y="0"/>
                          <a:pt x="113" y="0"/>
                        </a:cubicBezTo>
                        <a:close/>
                        <a:moveTo>
                          <a:pt x="113" y="208"/>
                        </a:moveTo>
                        <a:cubicBezTo>
                          <a:pt x="61" y="208"/>
                          <a:pt x="18" y="166"/>
                          <a:pt x="18" y="113"/>
                        </a:cubicBezTo>
                        <a:cubicBezTo>
                          <a:pt x="18" y="61"/>
                          <a:pt x="61" y="18"/>
                          <a:pt x="113" y="18"/>
                        </a:cubicBezTo>
                        <a:cubicBezTo>
                          <a:pt x="166" y="18"/>
                          <a:pt x="208" y="61"/>
                          <a:pt x="208" y="113"/>
                        </a:cubicBezTo>
                        <a:cubicBezTo>
                          <a:pt x="208" y="166"/>
                          <a:pt x="166" y="208"/>
                          <a:pt x="113" y="208"/>
                        </a:cubicBezTo>
                        <a:close/>
                      </a:path>
                    </a:pathLst>
                  </a:custGeom>
                  <a:solidFill>
                    <a:schemeClr val="accent1">
                      <a:lumMod val="20000"/>
                      <a:lumOff val="80000"/>
                    </a:schemeClr>
                  </a:solidFill>
                  <a:ln>
                    <a:noFill/>
                  </a:ln>
                </p:spPr>
                <p:txBody>
                  <a:bodyPr spcFirstLastPara="1" wrap="square" lIns="121900" tIns="60933" rIns="121900" bIns="60933" anchor="t" anchorCtr="0">
                    <a:noAutofit/>
                  </a:bodyPr>
                  <a:lstStyle/>
                  <a:p>
                    <a:endParaRPr lang="es-ES_tradnl" sz="2400" dirty="0">
                      <a:solidFill>
                        <a:schemeClr val="accent1">
                          <a:lumMod val="20000"/>
                          <a:lumOff val="80000"/>
                        </a:schemeClr>
                      </a:solidFill>
                      <a:latin typeface="Roboto Condensed"/>
                      <a:ea typeface="Roboto Condensed"/>
                      <a:cs typeface="Roboto Condensed"/>
                      <a:sym typeface="Roboto Condensed"/>
                    </a:endParaRPr>
                  </a:p>
                </p:txBody>
              </p:sp>
            </p:grpSp>
            <p:grpSp>
              <p:nvGrpSpPr>
                <p:cNvPr id="48" name="Google Shape;11771;p225">
                  <a:extLst>
                    <a:ext uri="{FF2B5EF4-FFF2-40B4-BE49-F238E27FC236}">
                      <a16:creationId xmlns:a16="http://schemas.microsoft.com/office/drawing/2014/main" id="{9420A6E6-97F1-4B51-95EC-C8829E03A9FC}"/>
                    </a:ext>
                  </a:extLst>
                </p:cNvPr>
                <p:cNvGrpSpPr/>
                <p:nvPr/>
              </p:nvGrpSpPr>
              <p:grpSpPr>
                <a:xfrm>
                  <a:off x="5410894" y="4196488"/>
                  <a:ext cx="1035050" cy="1038226"/>
                  <a:chOff x="3143251" y="2809875"/>
                  <a:chExt cx="517525" cy="519113"/>
                </a:xfrm>
              </p:grpSpPr>
              <p:sp>
                <p:nvSpPr>
                  <p:cNvPr id="50" name="Google Shape;11772;p225">
                    <a:extLst>
                      <a:ext uri="{FF2B5EF4-FFF2-40B4-BE49-F238E27FC236}">
                        <a16:creationId xmlns:a16="http://schemas.microsoft.com/office/drawing/2014/main" id="{BF0DF369-B8D6-D371-0511-FBD26DC521C0}"/>
                      </a:ext>
                    </a:extLst>
                  </p:cNvPr>
                  <p:cNvSpPr/>
                  <p:nvPr/>
                </p:nvSpPr>
                <p:spPr>
                  <a:xfrm>
                    <a:off x="3171826" y="2836863"/>
                    <a:ext cx="461963" cy="463550"/>
                  </a:xfrm>
                  <a:prstGeom prst="ellipse">
                    <a:avLst/>
                  </a:prstGeom>
                  <a:solidFill>
                    <a:schemeClr val="accent1">
                      <a:lumMod val="50000"/>
                    </a:schemeClr>
                  </a:solidFill>
                  <a:ln>
                    <a:noFill/>
                  </a:ln>
                </p:spPr>
                <p:txBody>
                  <a:bodyPr spcFirstLastPara="1" wrap="square" lIns="121900" tIns="60933" rIns="121900" bIns="60933" anchor="t" anchorCtr="0">
                    <a:noAutofit/>
                  </a:bodyPr>
                  <a:lstStyle/>
                  <a:p>
                    <a:endParaRPr lang="es-ES_tradnl" sz="2400" dirty="0">
                      <a:solidFill>
                        <a:schemeClr val="accent1">
                          <a:lumMod val="20000"/>
                          <a:lumOff val="80000"/>
                        </a:schemeClr>
                      </a:solidFill>
                      <a:latin typeface="Roboto Condensed"/>
                      <a:ea typeface="Roboto Condensed"/>
                      <a:cs typeface="Roboto Condensed"/>
                      <a:sym typeface="Roboto Condensed"/>
                    </a:endParaRPr>
                  </a:p>
                </p:txBody>
              </p:sp>
              <p:sp>
                <p:nvSpPr>
                  <p:cNvPr id="51" name="Google Shape;11773;p225">
                    <a:extLst>
                      <a:ext uri="{FF2B5EF4-FFF2-40B4-BE49-F238E27FC236}">
                        <a16:creationId xmlns:a16="http://schemas.microsoft.com/office/drawing/2014/main" id="{4A3068E7-CA62-B774-27AD-DEDC39AFF324}"/>
                      </a:ext>
                    </a:extLst>
                  </p:cNvPr>
                  <p:cNvSpPr/>
                  <p:nvPr/>
                </p:nvSpPr>
                <p:spPr>
                  <a:xfrm>
                    <a:off x="3143251" y="2809875"/>
                    <a:ext cx="517525" cy="519113"/>
                  </a:xfrm>
                  <a:custGeom>
                    <a:avLst/>
                    <a:gdLst/>
                    <a:ahLst/>
                    <a:cxnLst/>
                    <a:rect l="l" t="t" r="r" b="b"/>
                    <a:pathLst>
                      <a:path w="226" h="227" extrusionOk="0">
                        <a:moveTo>
                          <a:pt x="113" y="0"/>
                        </a:moveTo>
                        <a:cubicBezTo>
                          <a:pt x="50" y="0"/>
                          <a:pt x="0" y="51"/>
                          <a:pt x="0" y="114"/>
                        </a:cubicBezTo>
                        <a:cubicBezTo>
                          <a:pt x="0" y="176"/>
                          <a:pt x="50" y="227"/>
                          <a:pt x="113" y="227"/>
                        </a:cubicBezTo>
                        <a:cubicBezTo>
                          <a:pt x="176" y="227"/>
                          <a:pt x="226" y="176"/>
                          <a:pt x="226" y="114"/>
                        </a:cubicBezTo>
                        <a:cubicBezTo>
                          <a:pt x="226" y="51"/>
                          <a:pt x="176" y="0"/>
                          <a:pt x="113" y="0"/>
                        </a:cubicBezTo>
                        <a:close/>
                        <a:moveTo>
                          <a:pt x="113" y="209"/>
                        </a:moveTo>
                        <a:cubicBezTo>
                          <a:pt x="61" y="209"/>
                          <a:pt x="18" y="166"/>
                          <a:pt x="18" y="114"/>
                        </a:cubicBezTo>
                        <a:cubicBezTo>
                          <a:pt x="18" y="61"/>
                          <a:pt x="61" y="18"/>
                          <a:pt x="113" y="18"/>
                        </a:cubicBezTo>
                        <a:cubicBezTo>
                          <a:pt x="166" y="18"/>
                          <a:pt x="208" y="61"/>
                          <a:pt x="208" y="114"/>
                        </a:cubicBezTo>
                        <a:cubicBezTo>
                          <a:pt x="208" y="166"/>
                          <a:pt x="166" y="209"/>
                          <a:pt x="113" y="209"/>
                        </a:cubicBezTo>
                        <a:close/>
                      </a:path>
                    </a:pathLst>
                  </a:custGeom>
                  <a:solidFill>
                    <a:schemeClr val="accent1">
                      <a:lumMod val="20000"/>
                      <a:lumOff val="80000"/>
                    </a:schemeClr>
                  </a:solidFill>
                  <a:ln>
                    <a:noFill/>
                  </a:ln>
                </p:spPr>
                <p:txBody>
                  <a:bodyPr spcFirstLastPara="1" wrap="square" lIns="121900" tIns="60933" rIns="121900" bIns="60933" anchor="t" anchorCtr="0">
                    <a:noAutofit/>
                  </a:bodyPr>
                  <a:lstStyle/>
                  <a:p>
                    <a:endParaRPr lang="es-ES_tradnl" sz="2400" dirty="0">
                      <a:solidFill>
                        <a:schemeClr val="accent1">
                          <a:lumMod val="20000"/>
                          <a:lumOff val="80000"/>
                        </a:schemeClr>
                      </a:solidFill>
                      <a:latin typeface="Roboto Condensed"/>
                      <a:ea typeface="Roboto Condensed"/>
                      <a:cs typeface="Roboto Condensed"/>
                      <a:sym typeface="Roboto Condensed"/>
                    </a:endParaRPr>
                  </a:p>
                </p:txBody>
              </p:sp>
            </p:grpSp>
            <p:grpSp>
              <p:nvGrpSpPr>
                <p:cNvPr id="30" name="Google Shape;11788;p225">
                  <a:extLst>
                    <a:ext uri="{FF2B5EF4-FFF2-40B4-BE49-F238E27FC236}">
                      <a16:creationId xmlns:a16="http://schemas.microsoft.com/office/drawing/2014/main" id="{080D06AC-3AE0-2EEA-44D7-7EBBB6906983}"/>
                    </a:ext>
                  </a:extLst>
                </p:cNvPr>
                <p:cNvGrpSpPr/>
                <p:nvPr/>
              </p:nvGrpSpPr>
              <p:grpSpPr>
                <a:xfrm>
                  <a:off x="5721214" y="6530408"/>
                  <a:ext cx="1038226" cy="1035050"/>
                  <a:chOff x="3524251" y="3632200"/>
                  <a:chExt cx="519113" cy="517525"/>
                </a:xfrm>
              </p:grpSpPr>
              <p:sp>
                <p:nvSpPr>
                  <p:cNvPr id="36" name="Google Shape;11789;p225">
                    <a:extLst>
                      <a:ext uri="{FF2B5EF4-FFF2-40B4-BE49-F238E27FC236}">
                        <a16:creationId xmlns:a16="http://schemas.microsoft.com/office/drawing/2014/main" id="{71848F75-A8FA-AF80-4C5D-42CEBD8A247A}"/>
                      </a:ext>
                    </a:extLst>
                  </p:cNvPr>
                  <p:cNvSpPr/>
                  <p:nvPr/>
                </p:nvSpPr>
                <p:spPr>
                  <a:xfrm>
                    <a:off x="3551238" y="3659188"/>
                    <a:ext cx="463550" cy="461963"/>
                  </a:xfrm>
                  <a:prstGeom prst="ellipse">
                    <a:avLst/>
                  </a:prstGeom>
                  <a:solidFill>
                    <a:schemeClr val="accent3">
                      <a:lumMod val="50000"/>
                    </a:schemeClr>
                  </a:solidFill>
                  <a:ln>
                    <a:noFill/>
                  </a:ln>
                </p:spPr>
                <p:txBody>
                  <a:bodyPr spcFirstLastPara="1" wrap="square" lIns="121900" tIns="60933" rIns="121900" bIns="60933" anchor="t" anchorCtr="0">
                    <a:noAutofit/>
                  </a:bodyPr>
                  <a:lstStyle/>
                  <a:p>
                    <a:endParaRPr lang="es-ES_tradnl" sz="2400" dirty="0">
                      <a:solidFill>
                        <a:schemeClr val="accent1">
                          <a:lumMod val="20000"/>
                          <a:lumOff val="80000"/>
                        </a:schemeClr>
                      </a:solidFill>
                      <a:latin typeface="Roboto Condensed"/>
                      <a:ea typeface="Roboto Condensed"/>
                      <a:cs typeface="Roboto Condensed"/>
                      <a:sym typeface="Roboto Condensed"/>
                    </a:endParaRPr>
                  </a:p>
                </p:txBody>
              </p:sp>
              <p:sp>
                <p:nvSpPr>
                  <p:cNvPr id="37" name="Google Shape;11790;p225">
                    <a:extLst>
                      <a:ext uri="{FF2B5EF4-FFF2-40B4-BE49-F238E27FC236}">
                        <a16:creationId xmlns:a16="http://schemas.microsoft.com/office/drawing/2014/main" id="{36341A11-2803-D9DB-D10D-73A73A9DA96B}"/>
                      </a:ext>
                    </a:extLst>
                  </p:cNvPr>
                  <p:cNvSpPr/>
                  <p:nvPr/>
                </p:nvSpPr>
                <p:spPr>
                  <a:xfrm>
                    <a:off x="3524251" y="3632200"/>
                    <a:ext cx="519113" cy="517525"/>
                  </a:xfrm>
                  <a:custGeom>
                    <a:avLst/>
                    <a:gdLst/>
                    <a:ahLst/>
                    <a:cxnLst/>
                    <a:rect l="l" t="t" r="r" b="b"/>
                    <a:pathLst>
                      <a:path w="227" h="226" extrusionOk="0">
                        <a:moveTo>
                          <a:pt x="113" y="0"/>
                        </a:moveTo>
                        <a:cubicBezTo>
                          <a:pt x="51" y="0"/>
                          <a:pt x="0" y="50"/>
                          <a:pt x="0" y="113"/>
                        </a:cubicBezTo>
                        <a:cubicBezTo>
                          <a:pt x="0" y="176"/>
                          <a:pt x="51" y="226"/>
                          <a:pt x="113" y="226"/>
                        </a:cubicBezTo>
                        <a:cubicBezTo>
                          <a:pt x="176" y="226"/>
                          <a:pt x="227" y="176"/>
                          <a:pt x="227" y="113"/>
                        </a:cubicBezTo>
                        <a:cubicBezTo>
                          <a:pt x="227" y="50"/>
                          <a:pt x="176" y="0"/>
                          <a:pt x="113" y="0"/>
                        </a:cubicBezTo>
                        <a:close/>
                        <a:moveTo>
                          <a:pt x="113" y="208"/>
                        </a:moveTo>
                        <a:cubicBezTo>
                          <a:pt x="61" y="208"/>
                          <a:pt x="18" y="166"/>
                          <a:pt x="18" y="113"/>
                        </a:cubicBezTo>
                        <a:cubicBezTo>
                          <a:pt x="18" y="61"/>
                          <a:pt x="61" y="18"/>
                          <a:pt x="113" y="18"/>
                        </a:cubicBezTo>
                        <a:cubicBezTo>
                          <a:pt x="166" y="18"/>
                          <a:pt x="209" y="61"/>
                          <a:pt x="209" y="113"/>
                        </a:cubicBezTo>
                        <a:cubicBezTo>
                          <a:pt x="209" y="166"/>
                          <a:pt x="166" y="208"/>
                          <a:pt x="113" y="208"/>
                        </a:cubicBezTo>
                        <a:close/>
                      </a:path>
                    </a:pathLst>
                  </a:custGeom>
                  <a:solidFill>
                    <a:schemeClr val="accent1">
                      <a:lumMod val="20000"/>
                      <a:lumOff val="80000"/>
                    </a:schemeClr>
                  </a:solidFill>
                  <a:ln>
                    <a:noFill/>
                  </a:ln>
                </p:spPr>
                <p:txBody>
                  <a:bodyPr spcFirstLastPara="1" wrap="square" lIns="121900" tIns="60933" rIns="121900" bIns="60933" anchor="t" anchorCtr="0">
                    <a:noAutofit/>
                  </a:bodyPr>
                  <a:lstStyle/>
                  <a:p>
                    <a:endParaRPr lang="es-ES_tradnl" sz="2400" dirty="0">
                      <a:solidFill>
                        <a:schemeClr val="accent1">
                          <a:lumMod val="20000"/>
                          <a:lumOff val="80000"/>
                        </a:schemeClr>
                      </a:solidFill>
                      <a:latin typeface="Roboto Condensed"/>
                      <a:ea typeface="Roboto Condensed"/>
                      <a:cs typeface="Roboto Condensed"/>
                      <a:sym typeface="Roboto Condensed"/>
                    </a:endParaRPr>
                  </a:p>
                </p:txBody>
              </p:sp>
            </p:grpSp>
            <p:grpSp>
              <p:nvGrpSpPr>
                <p:cNvPr id="11727" name="Grupo 11726">
                  <a:extLst>
                    <a:ext uri="{FF2B5EF4-FFF2-40B4-BE49-F238E27FC236}">
                      <a16:creationId xmlns:a16="http://schemas.microsoft.com/office/drawing/2014/main" id="{7562242B-4098-C213-F106-0873274220B0}"/>
                    </a:ext>
                  </a:extLst>
                </p:cNvPr>
                <p:cNvGrpSpPr/>
                <p:nvPr/>
              </p:nvGrpSpPr>
              <p:grpSpPr>
                <a:xfrm>
                  <a:off x="7094851" y="2582246"/>
                  <a:ext cx="1035050" cy="1038226"/>
                  <a:chOff x="6995025" y="2397413"/>
                  <a:chExt cx="1035050" cy="1038226"/>
                </a:xfrm>
              </p:grpSpPr>
              <p:grpSp>
                <p:nvGrpSpPr>
                  <p:cNvPr id="56" name="Google Shape;11759;p225">
                    <a:extLst>
                      <a:ext uri="{FF2B5EF4-FFF2-40B4-BE49-F238E27FC236}">
                        <a16:creationId xmlns:a16="http://schemas.microsoft.com/office/drawing/2014/main" id="{3EF870D8-0B67-07CD-58D5-3F4546F4324D}"/>
                      </a:ext>
                    </a:extLst>
                  </p:cNvPr>
                  <p:cNvGrpSpPr/>
                  <p:nvPr/>
                </p:nvGrpSpPr>
                <p:grpSpPr>
                  <a:xfrm>
                    <a:off x="6995025" y="2397413"/>
                    <a:ext cx="1035050" cy="1038226"/>
                    <a:chOff x="3413126" y="1947863"/>
                    <a:chExt cx="517525" cy="519113"/>
                  </a:xfrm>
                </p:grpSpPr>
                <p:sp>
                  <p:nvSpPr>
                    <p:cNvPr id="60" name="Google Shape;11760;p225">
                      <a:extLst>
                        <a:ext uri="{FF2B5EF4-FFF2-40B4-BE49-F238E27FC236}">
                          <a16:creationId xmlns:a16="http://schemas.microsoft.com/office/drawing/2014/main" id="{47A71B41-279E-FAE6-697D-D1E584A322EF}"/>
                        </a:ext>
                      </a:extLst>
                    </p:cNvPr>
                    <p:cNvSpPr/>
                    <p:nvPr/>
                  </p:nvSpPr>
                  <p:spPr>
                    <a:xfrm>
                      <a:off x="3441701" y="1976438"/>
                      <a:ext cx="461963" cy="461963"/>
                    </a:xfrm>
                    <a:prstGeom prst="ellipse">
                      <a:avLst/>
                    </a:prstGeom>
                    <a:solidFill>
                      <a:schemeClr val="accent6">
                        <a:lumMod val="50000"/>
                      </a:schemeClr>
                    </a:solidFill>
                    <a:ln>
                      <a:noFill/>
                    </a:ln>
                  </p:spPr>
                  <p:txBody>
                    <a:bodyPr spcFirstLastPara="1" wrap="square" lIns="121900" tIns="60933" rIns="121900" bIns="60933" anchor="t" anchorCtr="0">
                      <a:noAutofit/>
                    </a:bodyPr>
                    <a:lstStyle/>
                    <a:p>
                      <a:endParaRPr lang="es-ES_tradnl" sz="2400" dirty="0">
                        <a:solidFill>
                          <a:schemeClr val="accent1">
                            <a:lumMod val="20000"/>
                            <a:lumOff val="80000"/>
                          </a:schemeClr>
                        </a:solidFill>
                        <a:latin typeface="Roboto Condensed"/>
                        <a:ea typeface="Roboto Condensed"/>
                        <a:cs typeface="Roboto Condensed"/>
                        <a:sym typeface="Roboto Condensed"/>
                      </a:endParaRPr>
                    </a:p>
                  </p:txBody>
                </p:sp>
                <p:sp>
                  <p:nvSpPr>
                    <p:cNvPr id="61" name="Google Shape;11761;p225">
                      <a:extLst>
                        <a:ext uri="{FF2B5EF4-FFF2-40B4-BE49-F238E27FC236}">
                          <a16:creationId xmlns:a16="http://schemas.microsoft.com/office/drawing/2014/main" id="{EA118829-9ED9-A5BD-1A68-402D926CD1A1}"/>
                        </a:ext>
                      </a:extLst>
                    </p:cNvPr>
                    <p:cNvSpPr/>
                    <p:nvPr/>
                  </p:nvSpPr>
                  <p:spPr>
                    <a:xfrm>
                      <a:off x="3413126" y="1947863"/>
                      <a:ext cx="517525" cy="519113"/>
                    </a:xfrm>
                    <a:custGeom>
                      <a:avLst/>
                      <a:gdLst/>
                      <a:ahLst/>
                      <a:cxnLst/>
                      <a:rect l="l" t="t" r="r" b="b"/>
                      <a:pathLst>
                        <a:path w="226" h="227" extrusionOk="0">
                          <a:moveTo>
                            <a:pt x="113" y="0"/>
                          </a:moveTo>
                          <a:cubicBezTo>
                            <a:pt x="50" y="0"/>
                            <a:pt x="0" y="51"/>
                            <a:pt x="0" y="114"/>
                          </a:cubicBezTo>
                          <a:cubicBezTo>
                            <a:pt x="0" y="176"/>
                            <a:pt x="50" y="227"/>
                            <a:pt x="113" y="227"/>
                          </a:cubicBezTo>
                          <a:cubicBezTo>
                            <a:pt x="176" y="227"/>
                            <a:pt x="226" y="176"/>
                            <a:pt x="226" y="114"/>
                          </a:cubicBezTo>
                          <a:cubicBezTo>
                            <a:pt x="226" y="51"/>
                            <a:pt x="176" y="0"/>
                            <a:pt x="113" y="0"/>
                          </a:cubicBezTo>
                          <a:close/>
                          <a:moveTo>
                            <a:pt x="113" y="209"/>
                          </a:moveTo>
                          <a:cubicBezTo>
                            <a:pt x="61" y="209"/>
                            <a:pt x="18" y="166"/>
                            <a:pt x="18" y="114"/>
                          </a:cubicBezTo>
                          <a:cubicBezTo>
                            <a:pt x="18" y="61"/>
                            <a:pt x="61" y="19"/>
                            <a:pt x="113" y="19"/>
                          </a:cubicBezTo>
                          <a:cubicBezTo>
                            <a:pt x="166" y="19"/>
                            <a:pt x="208" y="61"/>
                            <a:pt x="208" y="114"/>
                          </a:cubicBezTo>
                          <a:cubicBezTo>
                            <a:pt x="208" y="166"/>
                            <a:pt x="166" y="209"/>
                            <a:pt x="113" y="209"/>
                          </a:cubicBezTo>
                          <a:close/>
                        </a:path>
                      </a:pathLst>
                    </a:custGeom>
                    <a:solidFill>
                      <a:schemeClr val="accent1">
                        <a:lumMod val="20000"/>
                        <a:lumOff val="80000"/>
                      </a:schemeClr>
                    </a:solidFill>
                    <a:ln>
                      <a:noFill/>
                    </a:ln>
                  </p:spPr>
                  <p:txBody>
                    <a:bodyPr spcFirstLastPara="1" wrap="square" lIns="121900" tIns="60933" rIns="121900" bIns="60933" anchor="t" anchorCtr="0">
                      <a:noAutofit/>
                    </a:bodyPr>
                    <a:lstStyle/>
                    <a:p>
                      <a:endParaRPr lang="es-ES_tradnl" sz="2400" dirty="0">
                        <a:solidFill>
                          <a:schemeClr val="accent1">
                            <a:lumMod val="20000"/>
                            <a:lumOff val="80000"/>
                          </a:schemeClr>
                        </a:solidFill>
                        <a:latin typeface="Roboto Condensed"/>
                        <a:ea typeface="Roboto Condensed"/>
                        <a:cs typeface="Roboto Condensed"/>
                        <a:sym typeface="Roboto Condensed"/>
                      </a:endParaRPr>
                    </a:p>
                  </p:txBody>
                </p:sp>
              </p:grpSp>
              <p:pic>
                <p:nvPicPr>
                  <p:cNvPr id="1028" name="Picture 4">
                    <a:extLst>
                      <a:ext uri="{FF2B5EF4-FFF2-40B4-BE49-F238E27FC236}">
                        <a16:creationId xmlns:a16="http://schemas.microsoft.com/office/drawing/2014/main" id="{05FBA111-2BD4-5477-0F32-FB2F75859FF4}"/>
                      </a:ext>
                    </a:extLst>
                  </p:cNvPr>
                  <p:cNvPicPr>
                    <a:picLocks noChangeAspect="1" noChangeArrowheads="1"/>
                  </p:cNvPicPr>
                  <p:nvPr/>
                </p:nvPicPr>
                <p:blipFill rotWithShape="1">
                  <a:blip r:embed="rId4" cstate="print">
                    <a:clrChange>
                      <a:clrFrom>
                        <a:srgbClr val="3FA9F5"/>
                      </a:clrFrom>
                      <a:clrTo>
                        <a:srgbClr val="3FA9F5">
                          <a:alpha val="0"/>
                        </a:srgbClr>
                      </a:clrTo>
                    </a:clrChange>
                    <a:extLst>
                      <a:ext uri="{28A0092B-C50C-407E-A947-70E740481C1C}">
                        <a14:useLocalDpi xmlns:a14="http://schemas.microsoft.com/office/drawing/2010/main" val="0"/>
                      </a:ext>
                    </a:extLst>
                  </a:blip>
                  <a:srcRect l="28182" t="14197" r="27290" b="11219"/>
                  <a:stretch/>
                </p:blipFill>
                <p:spPr bwMode="auto">
                  <a:xfrm>
                    <a:off x="7237790" y="2590095"/>
                    <a:ext cx="562788" cy="638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729" name="Google Shape;11759;p225">
                  <a:extLst>
                    <a:ext uri="{FF2B5EF4-FFF2-40B4-BE49-F238E27FC236}">
                      <a16:creationId xmlns:a16="http://schemas.microsoft.com/office/drawing/2014/main" id="{3EE551E2-3F9A-3729-B8D2-25C2B36A91B0}"/>
                    </a:ext>
                  </a:extLst>
                </p:cNvPr>
                <p:cNvGrpSpPr/>
                <p:nvPr/>
              </p:nvGrpSpPr>
              <p:grpSpPr>
                <a:xfrm rot="11166476">
                  <a:off x="8761329" y="7581586"/>
                  <a:ext cx="1035050" cy="1038226"/>
                  <a:chOff x="3413126" y="1947863"/>
                  <a:chExt cx="517525" cy="519113"/>
                </a:xfrm>
              </p:grpSpPr>
              <p:sp>
                <p:nvSpPr>
                  <p:cNvPr id="11733" name="Google Shape;11760;p225">
                    <a:extLst>
                      <a:ext uri="{FF2B5EF4-FFF2-40B4-BE49-F238E27FC236}">
                        <a16:creationId xmlns:a16="http://schemas.microsoft.com/office/drawing/2014/main" id="{7F0A76EC-DC18-3E2B-15CB-97FF41540926}"/>
                      </a:ext>
                    </a:extLst>
                  </p:cNvPr>
                  <p:cNvSpPr/>
                  <p:nvPr/>
                </p:nvSpPr>
                <p:spPr>
                  <a:xfrm>
                    <a:off x="3441701" y="1976438"/>
                    <a:ext cx="461963" cy="461963"/>
                  </a:xfrm>
                  <a:prstGeom prst="ellipse">
                    <a:avLst/>
                  </a:prstGeom>
                  <a:solidFill>
                    <a:schemeClr val="accent6">
                      <a:lumMod val="50000"/>
                    </a:schemeClr>
                  </a:solidFill>
                  <a:ln>
                    <a:noFill/>
                  </a:ln>
                </p:spPr>
                <p:txBody>
                  <a:bodyPr spcFirstLastPara="1" wrap="square" lIns="121900" tIns="60933" rIns="121900" bIns="60933" anchor="t" anchorCtr="0">
                    <a:noAutofit/>
                  </a:bodyPr>
                  <a:lstStyle/>
                  <a:p>
                    <a:endParaRPr lang="es-ES_tradnl" sz="2400" dirty="0">
                      <a:solidFill>
                        <a:schemeClr val="accent1">
                          <a:lumMod val="20000"/>
                          <a:lumOff val="80000"/>
                        </a:schemeClr>
                      </a:solidFill>
                      <a:latin typeface="Roboto Condensed"/>
                      <a:ea typeface="Roboto Condensed"/>
                      <a:cs typeface="Roboto Condensed"/>
                      <a:sym typeface="Roboto Condensed"/>
                    </a:endParaRPr>
                  </a:p>
                </p:txBody>
              </p:sp>
              <p:sp>
                <p:nvSpPr>
                  <p:cNvPr id="11734" name="Google Shape;11761;p225">
                    <a:extLst>
                      <a:ext uri="{FF2B5EF4-FFF2-40B4-BE49-F238E27FC236}">
                        <a16:creationId xmlns:a16="http://schemas.microsoft.com/office/drawing/2014/main" id="{D623CF63-D190-D6FE-9717-D33EA85DDD69}"/>
                      </a:ext>
                    </a:extLst>
                  </p:cNvPr>
                  <p:cNvSpPr/>
                  <p:nvPr/>
                </p:nvSpPr>
                <p:spPr>
                  <a:xfrm>
                    <a:off x="3413126" y="1947863"/>
                    <a:ext cx="517525" cy="519113"/>
                  </a:xfrm>
                  <a:custGeom>
                    <a:avLst/>
                    <a:gdLst/>
                    <a:ahLst/>
                    <a:cxnLst/>
                    <a:rect l="l" t="t" r="r" b="b"/>
                    <a:pathLst>
                      <a:path w="226" h="227" extrusionOk="0">
                        <a:moveTo>
                          <a:pt x="113" y="0"/>
                        </a:moveTo>
                        <a:cubicBezTo>
                          <a:pt x="50" y="0"/>
                          <a:pt x="0" y="51"/>
                          <a:pt x="0" y="114"/>
                        </a:cubicBezTo>
                        <a:cubicBezTo>
                          <a:pt x="0" y="176"/>
                          <a:pt x="50" y="227"/>
                          <a:pt x="113" y="227"/>
                        </a:cubicBezTo>
                        <a:cubicBezTo>
                          <a:pt x="176" y="227"/>
                          <a:pt x="226" y="176"/>
                          <a:pt x="226" y="114"/>
                        </a:cubicBezTo>
                        <a:cubicBezTo>
                          <a:pt x="226" y="51"/>
                          <a:pt x="176" y="0"/>
                          <a:pt x="113" y="0"/>
                        </a:cubicBezTo>
                        <a:close/>
                        <a:moveTo>
                          <a:pt x="113" y="209"/>
                        </a:moveTo>
                        <a:cubicBezTo>
                          <a:pt x="61" y="209"/>
                          <a:pt x="18" y="166"/>
                          <a:pt x="18" y="114"/>
                        </a:cubicBezTo>
                        <a:cubicBezTo>
                          <a:pt x="18" y="61"/>
                          <a:pt x="61" y="19"/>
                          <a:pt x="113" y="19"/>
                        </a:cubicBezTo>
                        <a:cubicBezTo>
                          <a:pt x="166" y="19"/>
                          <a:pt x="208" y="61"/>
                          <a:pt x="208" y="114"/>
                        </a:cubicBezTo>
                        <a:cubicBezTo>
                          <a:pt x="208" y="166"/>
                          <a:pt x="166" y="209"/>
                          <a:pt x="113" y="209"/>
                        </a:cubicBezTo>
                        <a:close/>
                      </a:path>
                    </a:pathLst>
                  </a:custGeom>
                  <a:solidFill>
                    <a:schemeClr val="tx2">
                      <a:lumMod val="20000"/>
                      <a:lumOff val="80000"/>
                    </a:schemeClr>
                  </a:solidFill>
                  <a:ln>
                    <a:noFill/>
                  </a:ln>
                </p:spPr>
                <p:txBody>
                  <a:bodyPr spcFirstLastPara="1" wrap="square" lIns="121900" tIns="60933" rIns="121900" bIns="60933" anchor="t" anchorCtr="0">
                    <a:noAutofit/>
                  </a:bodyPr>
                  <a:lstStyle/>
                  <a:p>
                    <a:endParaRPr lang="es-ES_tradnl" sz="2400" dirty="0">
                      <a:solidFill>
                        <a:schemeClr val="accent1">
                          <a:lumMod val="20000"/>
                          <a:lumOff val="80000"/>
                        </a:schemeClr>
                      </a:solidFill>
                      <a:latin typeface="Roboto Condensed"/>
                      <a:ea typeface="Roboto Condensed"/>
                      <a:cs typeface="Roboto Condensed"/>
                      <a:sym typeface="Roboto Condensed"/>
                    </a:endParaRPr>
                  </a:p>
                </p:txBody>
              </p:sp>
            </p:grpSp>
            <p:grpSp>
              <p:nvGrpSpPr>
                <p:cNvPr id="11736" name="Google Shape;11771;p225">
                  <a:extLst>
                    <a:ext uri="{FF2B5EF4-FFF2-40B4-BE49-F238E27FC236}">
                      <a16:creationId xmlns:a16="http://schemas.microsoft.com/office/drawing/2014/main" id="{9F71849F-650A-EEA2-6029-A3BB3AC45044}"/>
                    </a:ext>
                  </a:extLst>
                </p:cNvPr>
                <p:cNvGrpSpPr/>
                <p:nvPr/>
              </p:nvGrpSpPr>
              <p:grpSpPr>
                <a:xfrm rot="10953163">
                  <a:off x="10402373" y="6089686"/>
                  <a:ext cx="1035050" cy="1038226"/>
                  <a:chOff x="3143251" y="2809875"/>
                  <a:chExt cx="517525" cy="519113"/>
                </a:xfrm>
              </p:grpSpPr>
              <p:sp>
                <p:nvSpPr>
                  <p:cNvPr id="64" name="Google Shape;11772;p225">
                    <a:extLst>
                      <a:ext uri="{FF2B5EF4-FFF2-40B4-BE49-F238E27FC236}">
                        <a16:creationId xmlns:a16="http://schemas.microsoft.com/office/drawing/2014/main" id="{91FCF9EF-53A5-5DEA-B3C3-C19D65622F00}"/>
                      </a:ext>
                    </a:extLst>
                  </p:cNvPr>
                  <p:cNvSpPr/>
                  <p:nvPr/>
                </p:nvSpPr>
                <p:spPr>
                  <a:xfrm>
                    <a:off x="3171826" y="2836863"/>
                    <a:ext cx="461963" cy="463550"/>
                  </a:xfrm>
                  <a:prstGeom prst="ellipse">
                    <a:avLst/>
                  </a:prstGeom>
                  <a:solidFill>
                    <a:schemeClr val="accent1">
                      <a:lumMod val="50000"/>
                    </a:schemeClr>
                  </a:solidFill>
                  <a:ln>
                    <a:noFill/>
                  </a:ln>
                </p:spPr>
                <p:txBody>
                  <a:bodyPr spcFirstLastPara="1" wrap="square" lIns="121900" tIns="60933" rIns="121900" bIns="60933" anchor="t" anchorCtr="0">
                    <a:noAutofit/>
                  </a:bodyPr>
                  <a:lstStyle/>
                  <a:p>
                    <a:endParaRPr lang="es-ES_tradnl" sz="2400" dirty="0">
                      <a:solidFill>
                        <a:schemeClr val="accent1">
                          <a:lumMod val="20000"/>
                          <a:lumOff val="80000"/>
                        </a:schemeClr>
                      </a:solidFill>
                      <a:latin typeface="Roboto Condensed"/>
                      <a:ea typeface="Roboto Condensed"/>
                      <a:cs typeface="Roboto Condensed"/>
                      <a:sym typeface="Roboto Condensed"/>
                    </a:endParaRPr>
                  </a:p>
                </p:txBody>
              </p:sp>
              <p:sp>
                <p:nvSpPr>
                  <p:cNvPr id="65" name="Google Shape;11773;p225">
                    <a:extLst>
                      <a:ext uri="{FF2B5EF4-FFF2-40B4-BE49-F238E27FC236}">
                        <a16:creationId xmlns:a16="http://schemas.microsoft.com/office/drawing/2014/main" id="{35AF9517-160E-FF3D-F55E-C86131EB2213}"/>
                      </a:ext>
                    </a:extLst>
                  </p:cNvPr>
                  <p:cNvSpPr/>
                  <p:nvPr/>
                </p:nvSpPr>
                <p:spPr>
                  <a:xfrm>
                    <a:off x="3143251" y="2809875"/>
                    <a:ext cx="517525" cy="519113"/>
                  </a:xfrm>
                  <a:custGeom>
                    <a:avLst/>
                    <a:gdLst/>
                    <a:ahLst/>
                    <a:cxnLst/>
                    <a:rect l="l" t="t" r="r" b="b"/>
                    <a:pathLst>
                      <a:path w="226" h="227" extrusionOk="0">
                        <a:moveTo>
                          <a:pt x="113" y="0"/>
                        </a:moveTo>
                        <a:cubicBezTo>
                          <a:pt x="50" y="0"/>
                          <a:pt x="0" y="51"/>
                          <a:pt x="0" y="114"/>
                        </a:cubicBezTo>
                        <a:cubicBezTo>
                          <a:pt x="0" y="176"/>
                          <a:pt x="50" y="227"/>
                          <a:pt x="113" y="227"/>
                        </a:cubicBezTo>
                        <a:cubicBezTo>
                          <a:pt x="176" y="227"/>
                          <a:pt x="226" y="176"/>
                          <a:pt x="226" y="114"/>
                        </a:cubicBezTo>
                        <a:cubicBezTo>
                          <a:pt x="226" y="51"/>
                          <a:pt x="176" y="0"/>
                          <a:pt x="113" y="0"/>
                        </a:cubicBezTo>
                        <a:close/>
                        <a:moveTo>
                          <a:pt x="113" y="209"/>
                        </a:moveTo>
                        <a:cubicBezTo>
                          <a:pt x="61" y="209"/>
                          <a:pt x="18" y="166"/>
                          <a:pt x="18" y="114"/>
                        </a:cubicBezTo>
                        <a:cubicBezTo>
                          <a:pt x="18" y="61"/>
                          <a:pt x="61" y="18"/>
                          <a:pt x="113" y="18"/>
                        </a:cubicBezTo>
                        <a:cubicBezTo>
                          <a:pt x="166" y="18"/>
                          <a:pt x="208" y="61"/>
                          <a:pt x="208" y="114"/>
                        </a:cubicBezTo>
                        <a:cubicBezTo>
                          <a:pt x="208" y="166"/>
                          <a:pt x="166" y="209"/>
                          <a:pt x="113" y="209"/>
                        </a:cubicBezTo>
                        <a:close/>
                      </a:path>
                    </a:pathLst>
                  </a:custGeom>
                  <a:solidFill>
                    <a:schemeClr val="accent1">
                      <a:lumMod val="20000"/>
                      <a:lumOff val="80000"/>
                    </a:schemeClr>
                  </a:solidFill>
                  <a:ln>
                    <a:noFill/>
                  </a:ln>
                </p:spPr>
                <p:txBody>
                  <a:bodyPr spcFirstLastPara="1" wrap="square" lIns="121900" tIns="60933" rIns="121900" bIns="60933" anchor="t" anchorCtr="0">
                    <a:noAutofit/>
                  </a:bodyPr>
                  <a:lstStyle/>
                  <a:p>
                    <a:endParaRPr lang="es-ES_tradnl" sz="2400" dirty="0">
                      <a:solidFill>
                        <a:schemeClr val="accent1">
                          <a:lumMod val="20000"/>
                          <a:lumOff val="80000"/>
                        </a:schemeClr>
                      </a:solidFill>
                      <a:latin typeface="Roboto Condensed"/>
                      <a:ea typeface="Roboto Condensed"/>
                      <a:cs typeface="Roboto Condensed"/>
                      <a:sym typeface="Roboto Condensed"/>
                    </a:endParaRPr>
                  </a:p>
                </p:txBody>
              </p:sp>
            </p:grpSp>
            <p:grpSp>
              <p:nvGrpSpPr>
                <p:cNvPr id="67" name="Google Shape;11771;p225">
                  <a:extLst>
                    <a:ext uri="{FF2B5EF4-FFF2-40B4-BE49-F238E27FC236}">
                      <a16:creationId xmlns:a16="http://schemas.microsoft.com/office/drawing/2014/main" id="{91BC8917-B7FF-A8D2-FD99-668041956F56}"/>
                    </a:ext>
                  </a:extLst>
                </p:cNvPr>
                <p:cNvGrpSpPr/>
                <p:nvPr/>
              </p:nvGrpSpPr>
              <p:grpSpPr>
                <a:xfrm rot="11166476">
                  <a:off x="9751026" y="7005783"/>
                  <a:ext cx="1035050" cy="1038226"/>
                  <a:chOff x="3143251" y="2809875"/>
                  <a:chExt cx="517525" cy="519113"/>
                </a:xfrm>
              </p:grpSpPr>
              <p:sp>
                <p:nvSpPr>
                  <p:cNvPr id="69" name="Google Shape;11772;p225">
                    <a:extLst>
                      <a:ext uri="{FF2B5EF4-FFF2-40B4-BE49-F238E27FC236}">
                        <a16:creationId xmlns:a16="http://schemas.microsoft.com/office/drawing/2014/main" id="{47F8A4CA-6197-7413-B0F1-DCE83D3F84B8}"/>
                      </a:ext>
                    </a:extLst>
                  </p:cNvPr>
                  <p:cNvSpPr/>
                  <p:nvPr/>
                </p:nvSpPr>
                <p:spPr>
                  <a:xfrm>
                    <a:off x="3171826" y="2836863"/>
                    <a:ext cx="461963" cy="463550"/>
                  </a:xfrm>
                  <a:prstGeom prst="ellipse">
                    <a:avLst/>
                  </a:prstGeom>
                  <a:solidFill>
                    <a:schemeClr val="accent6">
                      <a:lumMod val="50000"/>
                    </a:schemeClr>
                  </a:solidFill>
                  <a:ln>
                    <a:noFill/>
                  </a:ln>
                </p:spPr>
                <p:txBody>
                  <a:bodyPr spcFirstLastPara="1" wrap="square" lIns="121900" tIns="60933" rIns="121900" bIns="60933" anchor="t" anchorCtr="0">
                    <a:noAutofit/>
                  </a:bodyPr>
                  <a:lstStyle/>
                  <a:p>
                    <a:endParaRPr lang="es-ES_tradnl" sz="2400" dirty="0">
                      <a:solidFill>
                        <a:schemeClr val="accent1">
                          <a:lumMod val="20000"/>
                          <a:lumOff val="80000"/>
                        </a:schemeClr>
                      </a:solidFill>
                      <a:latin typeface="Roboto Condensed"/>
                      <a:ea typeface="Roboto Condensed"/>
                      <a:cs typeface="Roboto Condensed"/>
                      <a:sym typeface="Roboto Condensed"/>
                    </a:endParaRPr>
                  </a:p>
                </p:txBody>
              </p:sp>
              <p:sp>
                <p:nvSpPr>
                  <p:cNvPr id="70" name="Google Shape;11773;p225">
                    <a:extLst>
                      <a:ext uri="{FF2B5EF4-FFF2-40B4-BE49-F238E27FC236}">
                        <a16:creationId xmlns:a16="http://schemas.microsoft.com/office/drawing/2014/main" id="{558C2045-71F0-363B-4906-E96FAD429969}"/>
                      </a:ext>
                    </a:extLst>
                  </p:cNvPr>
                  <p:cNvSpPr/>
                  <p:nvPr/>
                </p:nvSpPr>
                <p:spPr>
                  <a:xfrm>
                    <a:off x="3143251" y="2809875"/>
                    <a:ext cx="517525" cy="519113"/>
                  </a:xfrm>
                  <a:custGeom>
                    <a:avLst/>
                    <a:gdLst/>
                    <a:ahLst/>
                    <a:cxnLst/>
                    <a:rect l="l" t="t" r="r" b="b"/>
                    <a:pathLst>
                      <a:path w="226" h="227" extrusionOk="0">
                        <a:moveTo>
                          <a:pt x="113" y="0"/>
                        </a:moveTo>
                        <a:cubicBezTo>
                          <a:pt x="50" y="0"/>
                          <a:pt x="0" y="51"/>
                          <a:pt x="0" y="114"/>
                        </a:cubicBezTo>
                        <a:cubicBezTo>
                          <a:pt x="0" y="176"/>
                          <a:pt x="50" y="227"/>
                          <a:pt x="113" y="227"/>
                        </a:cubicBezTo>
                        <a:cubicBezTo>
                          <a:pt x="176" y="227"/>
                          <a:pt x="226" y="176"/>
                          <a:pt x="226" y="114"/>
                        </a:cubicBezTo>
                        <a:cubicBezTo>
                          <a:pt x="226" y="51"/>
                          <a:pt x="176" y="0"/>
                          <a:pt x="113" y="0"/>
                        </a:cubicBezTo>
                        <a:close/>
                        <a:moveTo>
                          <a:pt x="113" y="209"/>
                        </a:moveTo>
                        <a:cubicBezTo>
                          <a:pt x="61" y="209"/>
                          <a:pt x="18" y="166"/>
                          <a:pt x="18" y="114"/>
                        </a:cubicBezTo>
                        <a:cubicBezTo>
                          <a:pt x="18" y="61"/>
                          <a:pt x="61" y="18"/>
                          <a:pt x="113" y="18"/>
                        </a:cubicBezTo>
                        <a:cubicBezTo>
                          <a:pt x="166" y="18"/>
                          <a:pt x="208" y="61"/>
                          <a:pt x="208" y="114"/>
                        </a:cubicBezTo>
                        <a:cubicBezTo>
                          <a:pt x="208" y="166"/>
                          <a:pt x="166" y="209"/>
                          <a:pt x="113" y="209"/>
                        </a:cubicBezTo>
                        <a:close/>
                      </a:path>
                    </a:pathLst>
                  </a:custGeom>
                  <a:solidFill>
                    <a:srgbClr val="BFBFBF"/>
                  </a:solidFill>
                  <a:ln>
                    <a:noFill/>
                  </a:ln>
                </p:spPr>
                <p:txBody>
                  <a:bodyPr spcFirstLastPara="1" wrap="square" lIns="121900" tIns="60933" rIns="121900" bIns="60933" anchor="t" anchorCtr="0">
                    <a:noAutofit/>
                  </a:bodyPr>
                  <a:lstStyle/>
                  <a:p>
                    <a:endParaRPr lang="es-ES_tradnl" sz="2400" dirty="0">
                      <a:solidFill>
                        <a:schemeClr val="accent1">
                          <a:lumMod val="20000"/>
                          <a:lumOff val="80000"/>
                        </a:schemeClr>
                      </a:solidFill>
                      <a:latin typeface="Roboto Condensed"/>
                      <a:ea typeface="Roboto Condensed"/>
                      <a:cs typeface="Roboto Condensed"/>
                      <a:sym typeface="Roboto Condensed"/>
                    </a:endParaRPr>
                  </a:p>
                </p:txBody>
              </p:sp>
            </p:grpSp>
            <p:grpSp>
              <p:nvGrpSpPr>
                <p:cNvPr id="72" name="Google Shape;11759;p225">
                  <a:extLst>
                    <a:ext uri="{FF2B5EF4-FFF2-40B4-BE49-F238E27FC236}">
                      <a16:creationId xmlns:a16="http://schemas.microsoft.com/office/drawing/2014/main" id="{6C0DADA3-587C-525F-537E-492EAC6F3412}"/>
                    </a:ext>
                  </a:extLst>
                </p:cNvPr>
                <p:cNvGrpSpPr/>
                <p:nvPr/>
              </p:nvGrpSpPr>
              <p:grpSpPr>
                <a:xfrm rot="11166476">
                  <a:off x="7630761" y="7676102"/>
                  <a:ext cx="1035050" cy="1038226"/>
                  <a:chOff x="3413126" y="1947863"/>
                  <a:chExt cx="517525" cy="519113"/>
                </a:xfrm>
              </p:grpSpPr>
              <p:sp>
                <p:nvSpPr>
                  <p:cNvPr id="74" name="Google Shape;11760;p225">
                    <a:extLst>
                      <a:ext uri="{FF2B5EF4-FFF2-40B4-BE49-F238E27FC236}">
                        <a16:creationId xmlns:a16="http://schemas.microsoft.com/office/drawing/2014/main" id="{4E9EA547-730A-35F0-CBD7-8F82E8AAC7D1}"/>
                      </a:ext>
                    </a:extLst>
                  </p:cNvPr>
                  <p:cNvSpPr/>
                  <p:nvPr/>
                </p:nvSpPr>
                <p:spPr>
                  <a:xfrm>
                    <a:off x="3441701" y="1976438"/>
                    <a:ext cx="461963" cy="461963"/>
                  </a:xfrm>
                  <a:prstGeom prst="ellipse">
                    <a:avLst/>
                  </a:prstGeom>
                  <a:solidFill>
                    <a:schemeClr val="accent3">
                      <a:lumMod val="50000"/>
                    </a:schemeClr>
                  </a:solidFill>
                  <a:ln>
                    <a:noFill/>
                  </a:ln>
                </p:spPr>
                <p:txBody>
                  <a:bodyPr spcFirstLastPara="1" wrap="square" lIns="121900" tIns="60933" rIns="121900" bIns="60933" anchor="t" anchorCtr="0">
                    <a:noAutofit/>
                  </a:bodyPr>
                  <a:lstStyle/>
                  <a:p>
                    <a:endParaRPr lang="es-ES_tradnl" sz="2400" dirty="0">
                      <a:solidFill>
                        <a:schemeClr val="accent1">
                          <a:lumMod val="20000"/>
                          <a:lumOff val="80000"/>
                        </a:schemeClr>
                      </a:solidFill>
                      <a:latin typeface="Roboto Condensed"/>
                      <a:ea typeface="Roboto Condensed"/>
                      <a:cs typeface="Roboto Condensed"/>
                      <a:sym typeface="Roboto Condensed"/>
                    </a:endParaRPr>
                  </a:p>
                </p:txBody>
              </p:sp>
              <p:sp>
                <p:nvSpPr>
                  <p:cNvPr id="75" name="Google Shape;11761;p225">
                    <a:extLst>
                      <a:ext uri="{FF2B5EF4-FFF2-40B4-BE49-F238E27FC236}">
                        <a16:creationId xmlns:a16="http://schemas.microsoft.com/office/drawing/2014/main" id="{7661D305-1DCD-11EC-A8C7-2970100CC560}"/>
                      </a:ext>
                    </a:extLst>
                  </p:cNvPr>
                  <p:cNvSpPr/>
                  <p:nvPr/>
                </p:nvSpPr>
                <p:spPr>
                  <a:xfrm>
                    <a:off x="3413126" y="1947863"/>
                    <a:ext cx="517525" cy="519113"/>
                  </a:xfrm>
                  <a:custGeom>
                    <a:avLst/>
                    <a:gdLst/>
                    <a:ahLst/>
                    <a:cxnLst/>
                    <a:rect l="l" t="t" r="r" b="b"/>
                    <a:pathLst>
                      <a:path w="226" h="227" extrusionOk="0">
                        <a:moveTo>
                          <a:pt x="113" y="0"/>
                        </a:moveTo>
                        <a:cubicBezTo>
                          <a:pt x="50" y="0"/>
                          <a:pt x="0" y="51"/>
                          <a:pt x="0" y="114"/>
                        </a:cubicBezTo>
                        <a:cubicBezTo>
                          <a:pt x="0" y="176"/>
                          <a:pt x="50" y="227"/>
                          <a:pt x="113" y="227"/>
                        </a:cubicBezTo>
                        <a:cubicBezTo>
                          <a:pt x="176" y="227"/>
                          <a:pt x="226" y="176"/>
                          <a:pt x="226" y="114"/>
                        </a:cubicBezTo>
                        <a:cubicBezTo>
                          <a:pt x="226" y="51"/>
                          <a:pt x="176" y="0"/>
                          <a:pt x="113" y="0"/>
                        </a:cubicBezTo>
                        <a:close/>
                        <a:moveTo>
                          <a:pt x="113" y="209"/>
                        </a:moveTo>
                        <a:cubicBezTo>
                          <a:pt x="61" y="209"/>
                          <a:pt x="18" y="166"/>
                          <a:pt x="18" y="114"/>
                        </a:cubicBezTo>
                        <a:cubicBezTo>
                          <a:pt x="18" y="61"/>
                          <a:pt x="61" y="19"/>
                          <a:pt x="113" y="19"/>
                        </a:cubicBezTo>
                        <a:cubicBezTo>
                          <a:pt x="166" y="19"/>
                          <a:pt x="208" y="61"/>
                          <a:pt x="208" y="114"/>
                        </a:cubicBezTo>
                        <a:cubicBezTo>
                          <a:pt x="208" y="166"/>
                          <a:pt x="166" y="209"/>
                          <a:pt x="113" y="209"/>
                        </a:cubicBezTo>
                        <a:close/>
                      </a:path>
                    </a:pathLst>
                  </a:custGeom>
                  <a:solidFill>
                    <a:schemeClr val="accent1">
                      <a:lumMod val="20000"/>
                      <a:lumOff val="80000"/>
                    </a:schemeClr>
                  </a:solidFill>
                  <a:ln>
                    <a:noFill/>
                  </a:ln>
                </p:spPr>
                <p:txBody>
                  <a:bodyPr spcFirstLastPara="1" wrap="square" lIns="121900" tIns="60933" rIns="121900" bIns="60933" anchor="t" anchorCtr="0">
                    <a:noAutofit/>
                  </a:bodyPr>
                  <a:lstStyle/>
                  <a:p>
                    <a:endParaRPr lang="es-ES_tradnl" sz="2400" dirty="0">
                      <a:solidFill>
                        <a:schemeClr val="accent1">
                          <a:lumMod val="20000"/>
                          <a:lumOff val="80000"/>
                        </a:schemeClr>
                      </a:solidFill>
                      <a:latin typeface="Roboto Condensed"/>
                      <a:ea typeface="Roboto Condensed"/>
                      <a:cs typeface="Roboto Condensed"/>
                      <a:sym typeface="Roboto Condensed"/>
                    </a:endParaRPr>
                  </a:p>
                </p:txBody>
              </p:sp>
            </p:grpSp>
            <p:pic>
              <p:nvPicPr>
                <p:cNvPr id="1030" name="Picture 6" descr="mujer embarazada es icono blanco. 5298531 Vector en Vecteezy">
                  <a:extLst>
                    <a:ext uri="{FF2B5EF4-FFF2-40B4-BE49-F238E27FC236}">
                      <a16:creationId xmlns:a16="http://schemas.microsoft.com/office/drawing/2014/main" id="{3D1DCCEF-8A7F-13D9-1A39-5523F1ECF1C0}"/>
                    </a:ext>
                  </a:extLst>
                </p:cNvPr>
                <p:cNvPicPr>
                  <a:picLocks noChangeAspect="1" noChangeArrowheads="1"/>
                </p:cNvPicPr>
                <p:nvPr/>
              </p:nvPicPr>
              <p:blipFill rotWithShape="1">
                <a:blip r:embed="rId5" cstate="print">
                  <a:clrChange>
                    <a:clrFrom>
                      <a:srgbClr val="000000"/>
                    </a:clrFrom>
                    <a:clrTo>
                      <a:srgbClr val="000000">
                        <a:alpha val="0"/>
                      </a:srgbClr>
                    </a:clrTo>
                  </a:clrChange>
                  <a:extLst>
                    <a:ext uri="{28A0092B-C50C-407E-A947-70E740481C1C}">
                      <a14:useLocalDpi xmlns:a14="http://schemas.microsoft.com/office/drawing/2010/main" val="0"/>
                    </a:ext>
                  </a:extLst>
                </a:blip>
                <a:srcRect l="31729" r="28887"/>
                <a:stretch/>
              </p:blipFill>
              <p:spPr bwMode="auto">
                <a:xfrm>
                  <a:off x="6424425" y="3270459"/>
                  <a:ext cx="349170" cy="88659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Alerta PNG, Vectores, PSD, e Clipart Para Descarga Gratuita - Pngtree">
                  <a:extLst>
                    <a:ext uri="{FF2B5EF4-FFF2-40B4-BE49-F238E27FC236}">
                      <a16:creationId xmlns:a16="http://schemas.microsoft.com/office/drawing/2014/main" id="{BAA545D6-9494-3AB1-BD70-247014024AFD}"/>
                    </a:ext>
                  </a:extLst>
                </p:cNvPr>
                <p:cNvPicPr>
                  <a:picLocks noChangeAspect="1" noChangeArrowheads="1"/>
                </p:cNvPicPr>
                <p:nvPr/>
              </p:nvPicPr>
              <p:blipFill>
                <a:blip r:embed="rId6"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462398" y="5488239"/>
                  <a:ext cx="702776" cy="70277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Muleta - Iconos gratis de personas">
                  <a:extLst>
                    <a:ext uri="{FF2B5EF4-FFF2-40B4-BE49-F238E27FC236}">
                      <a16:creationId xmlns:a16="http://schemas.microsoft.com/office/drawing/2014/main" id="{B3AA96AE-E82B-8AAD-C25E-1A30302FEC32}"/>
                    </a:ext>
                  </a:extLst>
                </p:cNvPr>
                <p:cNvPicPr>
                  <a:picLocks noChangeAspect="1" noChangeArrowheads="1"/>
                </p:cNvPicPr>
                <p:nvPr/>
              </p:nvPicPr>
              <p:blipFill>
                <a:blip r:embed="rId7" cstate="print">
                  <a:lum bright="70000" contrast="-70000"/>
                  <a:extLst>
                    <a:ext uri="{BEBA8EAE-BF5A-486C-A8C5-ECC9F3942E4B}">
                      <a14:imgProps xmlns:a14="http://schemas.microsoft.com/office/drawing/2010/main">
                        <a14:imgLayer r:embed="rId8">
                          <a14:imgEffect>
                            <a14:artisticLineDrawing/>
                          </a14:imgEffect>
                          <a14:imgEffect>
                            <a14:colorTemperature colorTemp="15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892589" y="6649876"/>
                  <a:ext cx="755715" cy="755715"/>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Enfermedad en la cama - Iconos gratis de médico">
                  <a:extLst>
                    <a:ext uri="{FF2B5EF4-FFF2-40B4-BE49-F238E27FC236}">
                      <a16:creationId xmlns:a16="http://schemas.microsoft.com/office/drawing/2014/main" id="{8D4D177A-ECEA-332A-A832-2E5A44EC0180}"/>
                    </a:ext>
                  </a:extLst>
                </p:cNvPr>
                <p:cNvPicPr>
                  <a:picLocks noChangeAspect="1" noChangeArrowheads="1"/>
                </p:cNvPicPr>
                <p:nvPr/>
              </p:nvPicPr>
              <p:blipFill>
                <a:blip r:embed="rId9" cstate="print">
                  <a:lum bright="70000" contrast="-70000"/>
                  <a:extLst>
                    <a:ext uri="{BEBA8EAE-BF5A-486C-A8C5-ECC9F3942E4B}">
                      <a14:imgProps xmlns:a14="http://schemas.microsoft.com/office/drawing/2010/main">
                        <a14:imgLayer r:embed="rId10">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6752334" y="7429500"/>
                  <a:ext cx="682394" cy="68239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Icono De La Gente De Anciano Completamente Stock de ilustración -  Ilustración de caminar, viejo: 133669704">
                  <a:extLst>
                    <a:ext uri="{FF2B5EF4-FFF2-40B4-BE49-F238E27FC236}">
                      <a16:creationId xmlns:a16="http://schemas.microsoft.com/office/drawing/2014/main" id="{BB439255-477A-2C4E-8A3A-173D53DBCCBF}"/>
                    </a:ext>
                  </a:extLst>
                </p:cNvPr>
                <p:cNvPicPr>
                  <a:picLocks noChangeAspect="1" noChangeArrowheads="1"/>
                </p:cNvPicPr>
                <p:nvPr/>
              </p:nvPicPr>
              <p:blipFill rotWithShape="1">
                <a:blip r:embed="rId11" cstate="print">
                  <a:clrChange>
                    <a:clrFrom>
                      <a:srgbClr val="2D2D2D"/>
                    </a:clrFrom>
                    <a:clrTo>
                      <a:srgbClr val="2D2D2D">
                        <a:alpha val="0"/>
                      </a:srgbClr>
                    </a:clrTo>
                  </a:clrChange>
                  <a:extLst>
                    <a:ext uri="{28A0092B-C50C-407E-A947-70E740481C1C}">
                      <a14:useLocalDpi xmlns:a14="http://schemas.microsoft.com/office/drawing/2010/main" val="0"/>
                    </a:ext>
                  </a:extLst>
                </a:blip>
                <a:srcRect l="28213" t="31415" r="25724" b="32009"/>
                <a:stretch/>
              </p:blipFill>
              <p:spPr bwMode="auto">
                <a:xfrm>
                  <a:off x="7834937" y="7886700"/>
                  <a:ext cx="699463" cy="555409"/>
                </a:xfrm>
                <a:prstGeom prst="rect">
                  <a:avLst/>
                </a:prstGeom>
                <a:noFill/>
                <a:extLst>
                  <a:ext uri="{909E8E84-426E-40DD-AFC4-6F175D3DCCD1}">
                    <a14:hiddenFill xmlns:a14="http://schemas.microsoft.com/office/drawing/2010/main">
                      <a:solidFill>
                        <a:srgbClr val="FFFFFF"/>
                      </a:solidFill>
                    </a14:hiddenFill>
                  </a:ext>
                </a:extLst>
              </p:spPr>
            </p:pic>
            <p:grpSp>
              <p:nvGrpSpPr>
                <p:cNvPr id="84" name="Google Shape;12759;p242">
                  <a:extLst>
                    <a:ext uri="{FF2B5EF4-FFF2-40B4-BE49-F238E27FC236}">
                      <a16:creationId xmlns:a16="http://schemas.microsoft.com/office/drawing/2014/main" id="{EF3AAC0D-3BF5-52AB-F9AE-E0C888E6CCCC}"/>
                    </a:ext>
                  </a:extLst>
                </p:cNvPr>
                <p:cNvGrpSpPr/>
                <p:nvPr/>
              </p:nvGrpSpPr>
              <p:grpSpPr>
                <a:xfrm>
                  <a:off x="9033245" y="7766802"/>
                  <a:ext cx="473700" cy="719026"/>
                  <a:chOff x="4486276" y="4586288"/>
                  <a:chExt cx="100012" cy="192087"/>
                </a:xfrm>
              </p:grpSpPr>
              <p:sp>
                <p:nvSpPr>
                  <p:cNvPr id="85" name="Google Shape;12760;p242">
                    <a:extLst>
                      <a:ext uri="{FF2B5EF4-FFF2-40B4-BE49-F238E27FC236}">
                        <a16:creationId xmlns:a16="http://schemas.microsoft.com/office/drawing/2014/main" id="{5B00DF5F-02F1-63F1-CED9-BF404E5846BA}"/>
                      </a:ext>
                    </a:extLst>
                  </p:cNvPr>
                  <p:cNvSpPr/>
                  <p:nvPr/>
                </p:nvSpPr>
                <p:spPr>
                  <a:xfrm>
                    <a:off x="4494213" y="4586288"/>
                    <a:ext cx="92075" cy="77787"/>
                  </a:xfrm>
                  <a:custGeom>
                    <a:avLst/>
                    <a:gdLst/>
                    <a:ahLst/>
                    <a:cxnLst/>
                    <a:rect l="l" t="t" r="r" b="b"/>
                    <a:pathLst>
                      <a:path w="32" h="27" extrusionOk="0">
                        <a:moveTo>
                          <a:pt x="24" y="2"/>
                        </a:moveTo>
                        <a:cubicBezTo>
                          <a:pt x="24" y="2"/>
                          <a:pt x="13" y="2"/>
                          <a:pt x="11" y="3"/>
                        </a:cubicBezTo>
                        <a:cubicBezTo>
                          <a:pt x="9" y="3"/>
                          <a:pt x="1" y="12"/>
                          <a:pt x="1" y="12"/>
                        </a:cubicBezTo>
                        <a:cubicBezTo>
                          <a:pt x="0" y="13"/>
                          <a:pt x="0" y="13"/>
                          <a:pt x="0" y="14"/>
                        </a:cubicBezTo>
                        <a:cubicBezTo>
                          <a:pt x="1" y="24"/>
                          <a:pt x="1" y="24"/>
                          <a:pt x="1" y="24"/>
                        </a:cubicBezTo>
                        <a:cubicBezTo>
                          <a:pt x="1" y="25"/>
                          <a:pt x="2" y="25"/>
                          <a:pt x="2" y="25"/>
                        </a:cubicBezTo>
                        <a:cubicBezTo>
                          <a:pt x="2" y="25"/>
                          <a:pt x="2" y="25"/>
                          <a:pt x="2" y="25"/>
                        </a:cubicBezTo>
                        <a:cubicBezTo>
                          <a:pt x="2" y="25"/>
                          <a:pt x="2" y="25"/>
                          <a:pt x="2" y="25"/>
                        </a:cubicBezTo>
                        <a:cubicBezTo>
                          <a:pt x="2" y="26"/>
                          <a:pt x="3" y="27"/>
                          <a:pt x="4" y="27"/>
                        </a:cubicBezTo>
                        <a:cubicBezTo>
                          <a:pt x="4" y="27"/>
                          <a:pt x="5" y="26"/>
                          <a:pt x="5" y="26"/>
                        </a:cubicBezTo>
                        <a:cubicBezTo>
                          <a:pt x="6" y="25"/>
                          <a:pt x="6" y="25"/>
                          <a:pt x="6" y="24"/>
                        </a:cubicBezTo>
                        <a:cubicBezTo>
                          <a:pt x="7" y="16"/>
                          <a:pt x="7" y="16"/>
                          <a:pt x="7" y="16"/>
                        </a:cubicBezTo>
                        <a:cubicBezTo>
                          <a:pt x="13" y="11"/>
                          <a:pt x="13" y="11"/>
                          <a:pt x="13" y="11"/>
                        </a:cubicBezTo>
                        <a:cubicBezTo>
                          <a:pt x="13" y="11"/>
                          <a:pt x="14" y="10"/>
                          <a:pt x="14" y="11"/>
                        </a:cubicBezTo>
                        <a:cubicBezTo>
                          <a:pt x="15" y="12"/>
                          <a:pt x="16" y="13"/>
                          <a:pt x="16" y="14"/>
                        </a:cubicBezTo>
                        <a:cubicBezTo>
                          <a:pt x="17" y="16"/>
                          <a:pt x="16" y="17"/>
                          <a:pt x="16" y="17"/>
                        </a:cubicBezTo>
                        <a:cubicBezTo>
                          <a:pt x="12" y="22"/>
                          <a:pt x="12" y="22"/>
                          <a:pt x="12" y="22"/>
                        </a:cubicBezTo>
                        <a:cubicBezTo>
                          <a:pt x="12" y="23"/>
                          <a:pt x="12" y="24"/>
                          <a:pt x="13" y="25"/>
                        </a:cubicBezTo>
                        <a:cubicBezTo>
                          <a:pt x="13" y="25"/>
                          <a:pt x="14" y="25"/>
                          <a:pt x="14" y="25"/>
                        </a:cubicBezTo>
                        <a:cubicBezTo>
                          <a:pt x="15" y="25"/>
                          <a:pt x="15" y="25"/>
                          <a:pt x="16" y="25"/>
                        </a:cubicBezTo>
                        <a:cubicBezTo>
                          <a:pt x="22" y="17"/>
                          <a:pt x="22" y="17"/>
                          <a:pt x="22" y="17"/>
                        </a:cubicBezTo>
                        <a:cubicBezTo>
                          <a:pt x="29" y="11"/>
                          <a:pt x="29" y="11"/>
                          <a:pt x="29" y="11"/>
                        </a:cubicBezTo>
                        <a:cubicBezTo>
                          <a:pt x="30" y="11"/>
                          <a:pt x="30" y="11"/>
                          <a:pt x="30" y="11"/>
                        </a:cubicBezTo>
                        <a:cubicBezTo>
                          <a:pt x="30" y="11"/>
                          <a:pt x="32" y="11"/>
                          <a:pt x="32" y="9"/>
                        </a:cubicBezTo>
                        <a:cubicBezTo>
                          <a:pt x="32" y="6"/>
                          <a:pt x="32" y="3"/>
                          <a:pt x="32" y="2"/>
                        </a:cubicBezTo>
                        <a:cubicBezTo>
                          <a:pt x="32" y="0"/>
                          <a:pt x="30" y="0"/>
                          <a:pt x="30" y="0"/>
                        </a:cubicBezTo>
                        <a:lnTo>
                          <a:pt x="24" y="2"/>
                        </a:lnTo>
                        <a:close/>
                      </a:path>
                    </a:pathLst>
                  </a:custGeom>
                  <a:solidFill>
                    <a:schemeClr val="lt1"/>
                  </a:solidFill>
                  <a:ln>
                    <a:noFill/>
                  </a:ln>
                </p:spPr>
                <p:txBody>
                  <a:bodyPr spcFirstLastPara="1" wrap="square" lIns="60950" tIns="30467" rIns="60950" bIns="30467" anchor="t" anchorCtr="0">
                    <a:noAutofit/>
                  </a:bodyPr>
                  <a:lstStyle/>
                  <a:p>
                    <a:endParaRPr sz="1200" dirty="0">
                      <a:solidFill>
                        <a:schemeClr val="accent1">
                          <a:lumMod val="20000"/>
                          <a:lumOff val="80000"/>
                        </a:schemeClr>
                      </a:solidFill>
                      <a:latin typeface="Roboto Condensed"/>
                      <a:ea typeface="Roboto Condensed"/>
                      <a:cs typeface="Roboto Condensed"/>
                      <a:sym typeface="Roboto Condensed"/>
                    </a:endParaRPr>
                  </a:p>
                </p:txBody>
              </p:sp>
              <p:sp>
                <p:nvSpPr>
                  <p:cNvPr id="86" name="Google Shape;12761;p242">
                    <a:extLst>
                      <a:ext uri="{FF2B5EF4-FFF2-40B4-BE49-F238E27FC236}">
                        <a16:creationId xmlns:a16="http://schemas.microsoft.com/office/drawing/2014/main" id="{D824A5FE-2B87-607F-57F8-1085BF5E81D2}"/>
                      </a:ext>
                    </a:extLst>
                  </p:cNvPr>
                  <p:cNvSpPr/>
                  <p:nvPr/>
                </p:nvSpPr>
                <p:spPr>
                  <a:xfrm>
                    <a:off x="4486276" y="4689475"/>
                    <a:ext cx="88900" cy="88900"/>
                  </a:xfrm>
                  <a:custGeom>
                    <a:avLst/>
                    <a:gdLst/>
                    <a:ahLst/>
                    <a:cxnLst/>
                    <a:rect l="l" t="t" r="r" b="b"/>
                    <a:pathLst>
                      <a:path w="31" h="31" extrusionOk="0">
                        <a:moveTo>
                          <a:pt x="16" y="0"/>
                        </a:moveTo>
                        <a:cubicBezTo>
                          <a:pt x="6" y="3"/>
                          <a:pt x="6" y="3"/>
                          <a:pt x="6" y="3"/>
                        </a:cubicBezTo>
                        <a:cubicBezTo>
                          <a:pt x="3" y="7"/>
                          <a:pt x="0" y="14"/>
                          <a:pt x="2" y="20"/>
                        </a:cubicBezTo>
                        <a:cubicBezTo>
                          <a:pt x="4" y="28"/>
                          <a:pt x="11" y="31"/>
                          <a:pt x="18" y="29"/>
                        </a:cubicBezTo>
                        <a:cubicBezTo>
                          <a:pt x="26" y="27"/>
                          <a:pt x="31" y="21"/>
                          <a:pt x="29" y="13"/>
                        </a:cubicBezTo>
                        <a:cubicBezTo>
                          <a:pt x="27" y="8"/>
                          <a:pt x="21" y="2"/>
                          <a:pt x="16" y="0"/>
                        </a:cubicBezTo>
                        <a:close/>
                        <a:moveTo>
                          <a:pt x="23" y="20"/>
                        </a:moveTo>
                        <a:cubicBezTo>
                          <a:pt x="23" y="20"/>
                          <a:pt x="22" y="21"/>
                          <a:pt x="22" y="22"/>
                        </a:cubicBezTo>
                        <a:cubicBezTo>
                          <a:pt x="21" y="22"/>
                          <a:pt x="20" y="23"/>
                          <a:pt x="20" y="23"/>
                        </a:cubicBezTo>
                        <a:cubicBezTo>
                          <a:pt x="19" y="23"/>
                          <a:pt x="18" y="24"/>
                          <a:pt x="18" y="24"/>
                        </a:cubicBezTo>
                        <a:cubicBezTo>
                          <a:pt x="18" y="25"/>
                          <a:pt x="18" y="25"/>
                          <a:pt x="18" y="25"/>
                        </a:cubicBezTo>
                        <a:cubicBezTo>
                          <a:pt x="18" y="26"/>
                          <a:pt x="18" y="26"/>
                          <a:pt x="17" y="26"/>
                        </a:cubicBezTo>
                        <a:cubicBezTo>
                          <a:pt x="17" y="26"/>
                          <a:pt x="16" y="26"/>
                          <a:pt x="16" y="26"/>
                        </a:cubicBezTo>
                        <a:cubicBezTo>
                          <a:pt x="16" y="24"/>
                          <a:pt x="16" y="24"/>
                          <a:pt x="16" y="24"/>
                        </a:cubicBezTo>
                        <a:cubicBezTo>
                          <a:pt x="15" y="25"/>
                          <a:pt x="15" y="25"/>
                          <a:pt x="14" y="25"/>
                        </a:cubicBezTo>
                        <a:cubicBezTo>
                          <a:pt x="14" y="25"/>
                          <a:pt x="13" y="25"/>
                          <a:pt x="12" y="25"/>
                        </a:cubicBezTo>
                        <a:cubicBezTo>
                          <a:pt x="11" y="25"/>
                          <a:pt x="11" y="24"/>
                          <a:pt x="10" y="24"/>
                        </a:cubicBezTo>
                        <a:cubicBezTo>
                          <a:pt x="10" y="24"/>
                          <a:pt x="10" y="24"/>
                          <a:pt x="10" y="23"/>
                        </a:cubicBezTo>
                        <a:cubicBezTo>
                          <a:pt x="10" y="23"/>
                          <a:pt x="10" y="23"/>
                          <a:pt x="10" y="22"/>
                        </a:cubicBezTo>
                        <a:cubicBezTo>
                          <a:pt x="10" y="22"/>
                          <a:pt x="10" y="22"/>
                          <a:pt x="11" y="22"/>
                        </a:cubicBezTo>
                        <a:cubicBezTo>
                          <a:pt x="11" y="22"/>
                          <a:pt x="11" y="22"/>
                          <a:pt x="12" y="22"/>
                        </a:cubicBezTo>
                        <a:cubicBezTo>
                          <a:pt x="12" y="22"/>
                          <a:pt x="12" y="22"/>
                          <a:pt x="13" y="22"/>
                        </a:cubicBezTo>
                        <a:cubicBezTo>
                          <a:pt x="13" y="22"/>
                          <a:pt x="14" y="22"/>
                          <a:pt x="15" y="22"/>
                        </a:cubicBezTo>
                        <a:cubicBezTo>
                          <a:pt x="15" y="22"/>
                          <a:pt x="16" y="22"/>
                          <a:pt x="17" y="22"/>
                        </a:cubicBezTo>
                        <a:cubicBezTo>
                          <a:pt x="17" y="22"/>
                          <a:pt x="17" y="21"/>
                          <a:pt x="18" y="21"/>
                        </a:cubicBezTo>
                        <a:cubicBezTo>
                          <a:pt x="18" y="21"/>
                          <a:pt x="18" y="21"/>
                          <a:pt x="19" y="21"/>
                        </a:cubicBezTo>
                        <a:cubicBezTo>
                          <a:pt x="19" y="20"/>
                          <a:pt x="19" y="20"/>
                          <a:pt x="19" y="20"/>
                        </a:cubicBezTo>
                        <a:cubicBezTo>
                          <a:pt x="19" y="19"/>
                          <a:pt x="19" y="19"/>
                          <a:pt x="19" y="18"/>
                        </a:cubicBezTo>
                        <a:cubicBezTo>
                          <a:pt x="19" y="18"/>
                          <a:pt x="19" y="18"/>
                          <a:pt x="19" y="18"/>
                        </a:cubicBezTo>
                        <a:cubicBezTo>
                          <a:pt x="18" y="17"/>
                          <a:pt x="18" y="17"/>
                          <a:pt x="17" y="17"/>
                        </a:cubicBezTo>
                        <a:cubicBezTo>
                          <a:pt x="16" y="17"/>
                          <a:pt x="15" y="17"/>
                          <a:pt x="15" y="17"/>
                        </a:cubicBezTo>
                        <a:cubicBezTo>
                          <a:pt x="14" y="17"/>
                          <a:pt x="13" y="17"/>
                          <a:pt x="13" y="17"/>
                        </a:cubicBezTo>
                        <a:cubicBezTo>
                          <a:pt x="12" y="17"/>
                          <a:pt x="11" y="17"/>
                          <a:pt x="11" y="17"/>
                        </a:cubicBezTo>
                        <a:cubicBezTo>
                          <a:pt x="10" y="17"/>
                          <a:pt x="10" y="17"/>
                          <a:pt x="9" y="17"/>
                        </a:cubicBezTo>
                        <a:cubicBezTo>
                          <a:pt x="9" y="16"/>
                          <a:pt x="8" y="16"/>
                          <a:pt x="8" y="16"/>
                        </a:cubicBezTo>
                        <a:cubicBezTo>
                          <a:pt x="8" y="15"/>
                          <a:pt x="7" y="15"/>
                          <a:pt x="7" y="14"/>
                        </a:cubicBezTo>
                        <a:cubicBezTo>
                          <a:pt x="7" y="13"/>
                          <a:pt x="7" y="13"/>
                          <a:pt x="7" y="12"/>
                        </a:cubicBezTo>
                        <a:cubicBezTo>
                          <a:pt x="8" y="11"/>
                          <a:pt x="8" y="11"/>
                          <a:pt x="8" y="10"/>
                        </a:cubicBezTo>
                        <a:cubicBezTo>
                          <a:pt x="9" y="10"/>
                          <a:pt x="9" y="9"/>
                          <a:pt x="10" y="9"/>
                        </a:cubicBezTo>
                        <a:cubicBezTo>
                          <a:pt x="11" y="9"/>
                          <a:pt x="11" y="9"/>
                          <a:pt x="12" y="8"/>
                        </a:cubicBezTo>
                        <a:cubicBezTo>
                          <a:pt x="11" y="7"/>
                          <a:pt x="11" y="7"/>
                          <a:pt x="11" y="7"/>
                        </a:cubicBezTo>
                        <a:cubicBezTo>
                          <a:pt x="11" y="6"/>
                          <a:pt x="11" y="6"/>
                          <a:pt x="12" y="6"/>
                        </a:cubicBezTo>
                        <a:cubicBezTo>
                          <a:pt x="13" y="5"/>
                          <a:pt x="13" y="6"/>
                          <a:pt x="13" y="6"/>
                        </a:cubicBezTo>
                        <a:cubicBezTo>
                          <a:pt x="14" y="8"/>
                          <a:pt x="14" y="8"/>
                          <a:pt x="14" y="8"/>
                        </a:cubicBezTo>
                        <a:cubicBezTo>
                          <a:pt x="14" y="8"/>
                          <a:pt x="15" y="8"/>
                          <a:pt x="15" y="8"/>
                        </a:cubicBezTo>
                        <a:cubicBezTo>
                          <a:pt x="16" y="7"/>
                          <a:pt x="17" y="8"/>
                          <a:pt x="17" y="8"/>
                        </a:cubicBezTo>
                        <a:cubicBezTo>
                          <a:pt x="18" y="8"/>
                          <a:pt x="18" y="8"/>
                          <a:pt x="19" y="8"/>
                        </a:cubicBezTo>
                        <a:cubicBezTo>
                          <a:pt x="19" y="8"/>
                          <a:pt x="19" y="9"/>
                          <a:pt x="19" y="9"/>
                        </a:cubicBezTo>
                        <a:cubicBezTo>
                          <a:pt x="19" y="9"/>
                          <a:pt x="19" y="10"/>
                          <a:pt x="19" y="10"/>
                        </a:cubicBezTo>
                        <a:cubicBezTo>
                          <a:pt x="19" y="10"/>
                          <a:pt x="19" y="10"/>
                          <a:pt x="18" y="10"/>
                        </a:cubicBezTo>
                        <a:cubicBezTo>
                          <a:pt x="18" y="10"/>
                          <a:pt x="18" y="10"/>
                          <a:pt x="18" y="10"/>
                        </a:cubicBezTo>
                        <a:cubicBezTo>
                          <a:pt x="18" y="10"/>
                          <a:pt x="18" y="10"/>
                          <a:pt x="18" y="10"/>
                        </a:cubicBezTo>
                        <a:cubicBezTo>
                          <a:pt x="17" y="10"/>
                          <a:pt x="17" y="10"/>
                          <a:pt x="16" y="10"/>
                        </a:cubicBezTo>
                        <a:cubicBezTo>
                          <a:pt x="15" y="10"/>
                          <a:pt x="15" y="10"/>
                          <a:pt x="14" y="10"/>
                        </a:cubicBezTo>
                        <a:cubicBezTo>
                          <a:pt x="13" y="11"/>
                          <a:pt x="13" y="11"/>
                          <a:pt x="12" y="11"/>
                        </a:cubicBezTo>
                        <a:cubicBezTo>
                          <a:pt x="12" y="11"/>
                          <a:pt x="12" y="11"/>
                          <a:pt x="11" y="11"/>
                        </a:cubicBezTo>
                        <a:cubicBezTo>
                          <a:pt x="11" y="12"/>
                          <a:pt x="11" y="12"/>
                          <a:pt x="11" y="12"/>
                        </a:cubicBezTo>
                        <a:cubicBezTo>
                          <a:pt x="11" y="13"/>
                          <a:pt x="11" y="13"/>
                          <a:pt x="11" y="13"/>
                        </a:cubicBezTo>
                        <a:cubicBezTo>
                          <a:pt x="11" y="13"/>
                          <a:pt x="11" y="14"/>
                          <a:pt x="11" y="14"/>
                        </a:cubicBezTo>
                        <a:cubicBezTo>
                          <a:pt x="11" y="14"/>
                          <a:pt x="12" y="14"/>
                          <a:pt x="12" y="14"/>
                        </a:cubicBezTo>
                        <a:cubicBezTo>
                          <a:pt x="13" y="14"/>
                          <a:pt x="13" y="14"/>
                          <a:pt x="13" y="14"/>
                        </a:cubicBezTo>
                        <a:cubicBezTo>
                          <a:pt x="14" y="14"/>
                          <a:pt x="14" y="14"/>
                          <a:pt x="15" y="14"/>
                        </a:cubicBezTo>
                        <a:cubicBezTo>
                          <a:pt x="15" y="14"/>
                          <a:pt x="16" y="14"/>
                          <a:pt x="17" y="14"/>
                        </a:cubicBezTo>
                        <a:cubicBezTo>
                          <a:pt x="17" y="14"/>
                          <a:pt x="18" y="14"/>
                          <a:pt x="18" y="14"/>
                        </a:cubicBezTo>
                        <a:cubicBezTo>
                          <a:pt x="20" y="14"/>
                          <a:pt x="20" y="15"/>
                          <a:pt x="21" y="15"/>
                        </a:cubicBezTo>
                        <a:cubicBezTo>
                          <a:pt x="22" y="16"/>
                          <a:pt x="22" y="16"/>
                          <a:pt x="23" y="17"/>
                        </a:cubicBezTo>
                        <a:cubicBezTo>
                          <a:pt x="23" y="18"/>
                          <a:pt x="23" y="19"/>
                          <a:pt x="23" y="20"/>
                        </a:cubicBezTo>
                        <a:close/>
                      </a:path>
                    </a:pathLst>
                  </a:custGeom>
                  <a:solidFill>
                    <a:schemeClr val="lt1"/>
                  </a:solidFill>
                  <a:ln>
                    <a:noFill/>
                  </a:ln>
                </p:spPr>
                <p:txBody>
                  <a:bodyPr spcFirstLastPara="1" wrap="square" lIns="60950" tIns="30467" rIns="60950" bIns="30467" anchor="t" anchorCtr="0">
                    <a:noAutofit/>
                  </a:bodyPr>
                  <a:lstStyle/>
                  <a:p>
                    <a:endParaRPr sz="1200" dirty="0">
                      <a:solidFill>
                        <a:schemeClr val="accent1">
                          <a:lumMod val="20000"/>
                          <a:lumOff val="80000"/>
                        </a:schemeClr>
                      </a:solidFill>
                      <a:latin typeface="Roboto Condensed"/>
                      <a:ea typeface="Roboto Condensed"/>
                      <a:cs typeface="Roboto Condensed"/>
                      <a:sym typeface="Roboto Condensed"/>
                    </a:endParaRPr>
                  </a:p>
                </p:txBody>
              </p:sp>
              <p:sp>
                <p:nvSpPr>
                  <p:cNvPr id="87" name="Google Shape;12762;p242">
                    <a:extLst>
                      <a:ext uri="{FF2B5EF4-FFF2-40B4-BE49-F238E27FC236}">
                        <a16:creationId xmlns:a16="http://schemas.microsoft.com/office/drawing/2014/main" id="{F66D6062-AFA5-3F97-01B6-2B32CCAE32D5}"/>
                      </a:ext>
                    </a:extLst>
                  </p:cNvPr>
                  <p:cNvSpPr/>
                  <p:nvPr/>
                </p:nvSpPr>
                <p:spPr>
                  <a:xfrm>
                    <a:off x="4491038" y="4660900"/>
                    <a:ext cx="38100" cy="31750"/>
                  </a:xfrm>
                  <a:custGeom>
                    <a:avLst/>
                    <a:gdLst/>
                    <a:ahLst/>
                    <a:cxnLst/>
                    <a:rect l="l" t="t" r="r" b="b"/>
                    <a:pathLst>
                      <a:path w="13" h="11" extrusionOk="0">
                        <a:moveTo>
                          <a:pt x="5" y="11"/>
                        </a:moveTo>
                        <a:cubicBezTo>
                          <a:pt x="5" y="11"/>
                          <a:pt x="9" y="10"/>
                          <a:pt x="9" y="10"/>
                        </a:cubicBezTo>
                        <a:cubicBezTo>
                          <a:pt x="13" y="9"/>
                          <a:pt x="13" y="9"/>
                          <a:pt x="13" y="9"/>
                        </a:cubicBezTo>
                        <a:cubicBezTo>
                          <a:pt x="13" y="9"/>
                          <a:pt x="13" y="4"/>
                          <a:pt x="13" y="2"/>
                        </a:cubicBezTo>
                        <a:cubicBezTo>
                          <a:pt x="13" y="0"/>
                          <a:pt x="11" y="1"/>
                          <a:pt x="10" y="4"/>
                        </a:cubicBezTo>
                        <a:cubicBezTo>
                          <a:pt x="10" y="4"/>
                          <a:pt x="10" y="4"/>
                          <a:pt x="10" y="4"/>
                        </a:cubicBezTo>
                        <a:cubicBezTo>
                          <a:pt x="10" y="4"/>
                          <a:pt x="10" y="4"/>
                          <a:pt x="10" y="3"/>
                        </a:cubicBezTo>
                        <a:cubicBezTo>
                          <a:pt x="9" y="3"/>
                          <a:pt x="9" y="2"/>
                          <a:pt x="8" y="2"/>
                        </a:cubicBezTo>
                        <a:cubicBezTo>
                          <a:pt x="7" y="1"/>
                          <a:pt x="6" y="2"/>
                          <a:pt x="6" y="3"/>
                        </a:cubicBezTo>
                        <a:cubicBezTo>
                          <a:pt x="5" y="4"/>
                          <a:pt x="5" y="4"/>
                          <a:pt x="5" y="5"/>
                        </a:cubicBezTo>
                        <a:cubicBezTo>
                          <a:pt x="5" y="5"/>
                          <a:pt x="5" y="6"/>
                          <a:pt x="5" y="6"/>
                        </a:cubicBezTo>
                        <a:cubicBezTo>
                          <a:pt x="3" y="3"/>
                          <a:pt x="0" y="3"/>
                          <a:pt x="1" y="5"/>
                        </a:cubicBezTo>
                        <a:cubicBezTo>
                          <a:pt x="3" y="7"/>
                          <a:pt x="5" y="11"/>
                          <a:pt x="5" y="11"/>
                        </a:cubicBezTo>
                        <a:close/>
                      </a:path>
                    </a:pathLst>
                  </a:custGeom>
                  <a:solidFill>
                    <a:schemeClr val="lt1"/>
                  </a:solidFill>
                  <a:ln>
                    <a:noFill/>
                  </a:ln>
                </p:spPr>
                <p:txBody>
                  <a:bodyPr spcFirstLastPara="1" wrap="square" lIns="60950" tIns="30467" rIns="60950" bIns="30467" anchor="t" anchorCtr="0">
                    <a:noAutofit/>
                  </a:bodyPr>
                  <a:lstStyle/>
                  <a:p>
                    <a:endParaRPr sz="1200" dirty="0">
                      <a:solidFill>
                        <a:schemeClr val="accent1">
                          <a:lumMod val="20000"/>
                          <a:lumOff val="80000"/>
                        </a:schemeClr>
                      </a:solidFill>
                      <a:latin typeface="Roboto Condensed"/>
                      <a:ea typeface="Roboto Condensed"/>
                      <a:cs typeface="Roboto Condensed"/>
                      <a:sym typeface="Roboto Condensed"/>
                    </a:endParaRPr>
                  </a:p>
                </p:txBody>
              </p:sp>
            </p:grpSp>
            <p:grpSp>
              <p:nvGrpSpPr>
                <p:cNvPr id="99" name="Google Shape;16525;p323">
                  <a:extLst>
                    <a:ext uri="{FF2B5EF4-FFF2-40B4-BE49-F238E27FC236}">
                      <a16:creationId xmlns:a16="http://schemas.microsoft.com/office/drawing/2014/main" id="{232212BA-9186-C763-284B-D0A6E4BAD309}"/>
                    </a:ext>
                  </a:extLst>
                </p:cNvPr>
                <p:cNvGrpSpPr/>
                <p:nvPr/>
              </p:nvGrpSpPr>
              <p:grpSpPr>
                <a:xfrm>
                  <a:off x="9980602" y="7232811"/>
                  <a:ext cx="611198" cy="541196"/>
                  <a:chOff x="-6350" y="1208088"/>
                  <a:chExt cx="363538" cy="360363"/>
                </a:xfrm>
                <a:solidFill>
                  <a:schemeClr val="bg1"/>
                </a:solidFill>
              </p:grpSpPr>
              <p:sp>
                <p:nvSpPr>
                  <p:cNvPr id="100" name="Google Shape;16526;p323">
                    <a:extLst>
                      <a:ext uri="{FF2B5EF4-FFF2-40B4-BE49-F238E27FC236}">
                        <a16:creationId xmlns:a16="http://schemas.microsoft.com/office/drawing/2014/main" id="{813C0DF3-38D4-97C7-E826-97B328B46038}"/>
                      </a:ext>
                    </a:extLst>
                  </p:cNvPr>
                  <p:cNvSpPr/>
                  <p:nvPr/>
                </p:nvSpPr>
                <p:spPr>
                  <a:xfrm>
                    <a:off x="-6350" y="1208088"/>
                    <a:ext cx="363538" cy="360363"/>
                  </a:xfrm>
                  <a:custGeom>
                    <a:avLst/>
                    <a:gdLst/>
                    <a:ahLst/>
                    <a:cxnLst/>
                    <a:rect l="l" t="t" r="r" b="b"/>
                    <a:pathLst>
                      <a:path w="124" h="123" extrusionOk="0">
                        <a:moveTo>
                          <a:pt x="121" y="41"/>
                        </a:moveTo>
                        <a:cubicBezTo>
                          <a:pt x="83" y="2"/>
                          <a:pt x="83" y="2"/>
                          <a:pt x="83" y="2"/>
                        </a:cubicBezTo>
                        <a:cubicBezTo>
                          <a:pt x="81" y="0"/>
                          <a:pt x="78" y="0"/>
                          <a:pt x="76" y="0"/>
                        </a:cubicBezTo>
                        <a:cubicBezTo>
                          <a:pt x="74" y="1"/>
                          <a:pt x="73" y="1"/>
                          <a:pt x="72" y="2"/>
                        </a:cubicBezTo>
                        <a:cubicBezTo>
                          <a:pt x="71" y="3"/>
                          <a:pt x="71" y="4"/>
                          <a:pt x="70" y="6"/>
                        </a:cubicBezTo>
                        <a:cubicBezTo>
                          <a:pt x="69" y="11"/>
                          <a:pt x="66" y="16"/>
                          <a:pt x="61" y="21"/>
                        </a:cubicBezTo>
                        <a:cubicBezTo>
                          <a:pt x="55" y="26"/>
                          <a:pt x="47" y="31"/>
                          <a:pt x="39" y="36"/>
                        </a:cubicBezTo>
                        <a:cubicBezTo>
                          <a:pt x="31" y="41"/>
                          <a:pt x="22" y="46"/>
                          <a:pt x="14" y="53"/>
                        </a:cubicBezTo>
                        <a:cubicBezTo>
                          <a:pt x="8" y="60"/>
                          <a:pt x="4" y="67"/>
                          <a:pt x="1" y="75"/>
                        </a:cubicBezTo>
                        <a:cubicBezTo>
                          <a:pt x="0" y="77"/>
                          <a:pt x="1" y="80"/>
                          <a:pt x="3" y="82"/>
                        </a:cubicBezTo>
                        <a:cubicBezTo>
                          <a:pt x="42" y="121"/>
                          <a:pt x="42" y="121"/>
                          <a:pt x="42" y="121"/>
                        </a:cubicBezTo>
                        <a:cubicBezTo>
                          <a:pt x="43" y="123"/>
                          <a:pt x="46" y="123"/>
                          <a:pt x="49" y="123"/>
                        </a:cubicBezTo>
                        <a:cubicBezTo>
                          <a:pt x="50" y="122"/>
                          <a:pt x="51" y="122"/>
                          <a:pt x="52" y="121"/>
                        </a:cubicBezTo>
                        <a:cubicBezTo>
                          <a:pt x="53" y="120"/>
                          <a:pt x="54" y="119"/>
                          <a:pt x="54" y="117"/>
                        </a:cubicBezTo>
                        <a:cubicBezTo>
                          <a:pt x="56" y="112"/>
                          <a:pt x="59" y="107"/>
                          <a:pt x="63" y="103"/>
                        </a:cubicBezTo>
                        <a:cubicBezTo>
                          <a:pt x="69" y="97"/>
                          <a:pt x="77" y="92"/>
                          <a:pt x="85" y="87"/>
                        </a:cubicBezTo>
                        <a:cubicBezTo>
                          <a:pt x="94" y="82"/>
                          <a:pt x="103" y="77"/>
                          <a:pt x="110" y="70"/>
                        </a:cubicBezTo>
                        <a:cubicBezTo>
                          <a:pt x="117" y="63"/>
                          <a:pt x="121" y="57"/>
                          <a:pt x="123" y="48"/>
                        </a:cubicBezTo>
                        <a:cubicBezTo>
                          <a:pt x="124" y="46"/>
                          <a:pt x="123" y="43"/>
                          <a:pt x="121" y="41"/>
                        </a:cubicBezTo>
                        <a:close/>
                        <a:moveTo>
                          <a:pt x="47" y="115"/>
                        </a:moveTo>
                        <a:cubicBezTo>
                          <a:pt x="34" y="103"/>
                          <a:pt x="21" y="90"/>
                          <a:pt x="9" y="77"/>
                        </a:cubicBezTo>
                        <a:cubicBezTo>
                          <a:pt x="20" y="42"/>
                          <a:pt x="67" y="43"/>
                          <a:pt x="78" y="8"/>
                        </a:cubicBezTo>
                        <a:cubicBezTo>
                          <a:pt x="90" y="21"/>
                          <a:pt x="103" y="33"/>
                          <a:pt x="116" y="46"/>
                        </a:cubicBezTo>
                        <a:cubicBezTo>
                          <a:pt x="105" y="81"/>
                          <a:pt x="58" y="80"/>
                          <a:pt x="47" y="115"/>
                        </a:cubicBezTo>
                        <a:close/>
                        <a:moveTo>
                          <a:pt x="47" y="115"/>
                        </a:moveTo>
                        <a:cubicBezTo>
                          <a:pt x="47" y="115"/>
                          <a:pt x="47" y="115"/>
                          <a:pt x="47" y="115"/>
                        </a:cubicBezTo>
                      </a:path>
                    </a:pathLst>
                  </a:custGeom>
                  <a:grpFill/>
                  <a:ln>
                    <a:noFill/>
                  </a:ln>
                </p:spPr>
                <p:txBody>
                  <a:bodyPr spcFirstLastPara="1" wrap="square" lIns="60950" tIns="30467" rIns="60950" bIns="30467" anchor="t" anchorCtr="0">
                    <a:noAutofit/>
                  </a:bodyPr>
                  <a:lstStyle/>
                  <a:p>
                    <a:endParaRPr sz="1200" dirty="0">
                      <a:solidFill>
                        <a:schemeClr val="accent1">
                          <a:lumMod val="20000"/>
                          <a:lumOff val="80000"/>
                        </a:schemeClr>
                      </a:solidFill>
                      <a:latin typeface="Roboto Condensed"/>
                      <a:ea typeface="Roboto Condensed"/>
                      <a:cs typeface="Roboto Condensed"/>
                      <a:sym typeface="Roboto Condensed"/>
                    </a:endParaRPr>
                  </a:p>
                </p:txBody>
              </p:sp>
              <p:sp>
                <p:nvSpPr>
                  <p:cNvPr id="101" name="Google Shape;16527;p323">
                    <a:extLst>
                      <a:ext uri="{FF2B5EF4-FFF2-40B4-BE49-F238E27FC236}">
                        <a16:creationId xmlns:a16="http://schemas.microsoft.com/office/drawing/2014/main" id="{E978C034-C4DA-A474-8264-1397F47ED195}"/>
                      </a:ext>
                    </a:extLst>
                  </p:cNvPr>
                  <p:cNvSpPr/>
                  <p:nvPr/>
                </p:nvSpPr>
                <p:spPr>
                  <a:xfrm>
                    <a:off x="125413" y="1336676"/>
                    <a:ext cx="100013" cy="100013"/>
                  </a:xfrm>
                  <a:custGeom>
                    <a:avLst/>
                    <a:gdLst/>
                    <a:ahLst/>
                    <a:cxnLst/>
                    <a:rect l="l" t="t" r="r" b="b"/>
                    <a:pathLst>
                      <a:path w="34" h="34" extrusionOk="0">
                        <a:moveTo>
                          <a:pt x="31" y="13"/>
                        </a:moveTo>
                        <a:cubicBezTo>
                          <a:pt x="30" y="12"/>
                          <a:pt x="28" y="12"/>
                          <a:pt x="27" y="11"/>
                        </a:cubicBezTo>
                        <a:cubicBezTo>
                          <a:pt x="26" y="11"/>
                          <a:pt x="25" y="11"/>
                          <a:pt x="23" y="11"/>
                        </a:cubicBezTo>
                        <a:cubicBezTo>
                          <a:pt x="22" y="11"/>
                          <a:pt x="21" y="11"/>
                          <a:pt x="20" y="12"/>
                        </a:cubicBezTo>
                        <a:cubicBezTo>
                          <a:pt x="18" y="12"/>
                          <a:pt x="17" y="13"/>
                          <a:pt x="16" y="13"/>
                        </a:cubicBezTo>
                        <a:cubicBezTo>
                          <a:pt x="14" y="11"/>
                          <a:pt x="12" y="9"/>
                          <a:pt x="9" y="6"/>
                        </a:cubicBezTo>
                        <a:cubicBezTo>
                          <a:pt x="10" y="6"/>
                          <a:pt x="11" y="5"/>
                          <a:pt x="12" y="5"/>
                        </a:cubicBezTo>
                        <a:cubicBezTo>
                          <a:pt x="13" y="5"/>
                          <a:pt x="14" y="5"/>
                          <a:pt x="15" y="5"/>
                        </a:cubicBezTo>
                        <a:cubicBezTo>
                          <a:pt x="16" y="6"/>
                          <a:pt x="16" y="6"/>
                          <a:pt x="17" y="6"/>
                        </a:cubicBezTo>
                        <a:cubicBezTo>
                          <a:pt x="18" y="6"/>
                          <a:pt x="18" y="6"/>
                          <a:pt x="19" y="5"/>
                        </a:cubicBezTo>
                        <a:cubicBezTo>
                          <a:pt x="19" y="5"/>
                          <a:pt x="20" y="4"/>
                          <a:pt x="20" y="4"/>
                        </a:cubicBezTo>
                        <a:cubicBezTo>
                          <a:pt x="20" y="3"/>
                          <a:pt x="19" y="2"/>
                          <a:pt x="19" y="1"/>
                        </a:cubicBezTo>
                        <a:cubicBezTo>
                          <a:pt x="18" y="0"/>
                          <a:pt x="17" y="0"/>
                          <a:pt x="16" y="0"/>
                        </a:cubicBezTo>
                        <a:cubicBezTo>
                          <a:pt x="15" y="0"/>
                          <a:pt x="13" y="0"/>
                          <a:pt x="12" y="0"/>
                        </a:cubicBezTo>
                        <a:cubicBezTo>
                          <a:pt x="11" y="0"/>
                          <a:pt x="10" y="1"/>
                          <a:pt x="9" y="1"/>
                        </a:cubicBezTo>
                        <a:cubicBezTo>
                          <a:pt x="8" y="2"/>
                          <a:pt x="7" y="2"/>
                          <a:pt x="6" y="3"/>
                        </a:cubicBezTo>
                        <a:cubicBezTo>
                          <a:pt x="6" y="3"/>
                          <a:pt x="6" y="3"/>
                          <a:pt x="5" y="2"/>
                        </a:cubicBezTo>
                        <a:cubicBezTo>
                          <a:pt x="5" y="2"/>
                          <a:pt x="5" y="2"/>
                          <a:pt x="4" y="2"/>
                        </a:cubicBezTo>
                        <a:cubicBezTo>
                          <a:pt x="4" y="2"/>
                          <a:pt x="4" y="2"/>
                          <a:pt x="3" y="3"/>
                        </a:cubicBezTo>
                        <a:cubicBezTo>
                          <a:pt x="3" y="3"/>
                          <a:pt x="3" y="3"/>
                          <a:pt x="3" y="4"/>
                        </a:cubicBezTo>
                        <a:cubicBezTo>
                          <a:pt x="3" y="4"/>
                          <a:pt x="3" y="4"/>
                          <a:pt x="3" y="5"/>
                        </a:cubicBezTo>
                        <a:cubicBezTo>
                          <a:pt x="4" y="5"/>
                          <a:pt x="4" y="5"/>
                          <a:pt x="4" y="5"/>
                        </a:cubicBezTo>
                        <a:cubicBezTo>
                          <a:pt x="3" y="6"/>
                          <a:pt x="2" y="8"/>
                          <a:pt x="2" y="9"/>
                        </a:cubicBezTo>
                        <a:cubicBezTo>
                          <a:pt x="1" y="11"/>
                          <a:pt x="1" y="12"/>
                          <a:pt x="1" y="13"/>
                        </a:cubicBezTo>
                        <a:cubicBezTo>
                          <a:pt x="0" y="15"/>
                          <a:pt x="1" y="16"/>
                          <a:pt x="1" y="17"/>
                        </a:cubicBezTo>
                        <a:cubicBezTo>
                          <a:pt x="1" y="18"/>
                          <a:pt x="2" y="19"/>
                          <a:pt x="3" y="20"/>
                        </a:cubicBezTo>
                        <a:cubicBezTo>
                          <a:pt x="5" y="21"/>
                          <a:pt x="7" y="22"/>
                          <a:pt x="10" y="22"/>
                        </a:cubicBezTo>
                        <a:cubicBezTo>
                          <a:pt x="12" y="22"/>
                          <a:pt x="15" y="21"/>
                          <a:pt x="18" y="20"/>
                        </a:cubicBezTo>
                        <a:cubicBezTo>
                          <a:pt x="20" y="22"/>
                          <a:pt x="22" y="25"/>
                          <a:pt x="24" y="27"/>
                        </a:cubicBezTo>
                        <a:cubicBezTo>
                          <a:pt x="24" y="28"/>
                          <a:pt x="23" y="28"/>
                          <a:pt x="22" y="29"/>
                        </a:cubicBezTo>
                        <a:cubicBezTo>
                          <a:pt x="21" y="29"/>
                          <a:pt x="21" y="29"/>
                          <a:pt x="20" y="29"/>
                        </a:cubicBezTo>
                        <a:cubicBezTo>
                          <a:pt x="19" y="28"/>
                          <a:pt x="19" y="28"/>
                          <a:pt x="18" y="28"/>
                        </a:cubicBezTo>
                        <a:cubicBezTo>
                          <a:pt x="18" y="27"/>
                          <a:pt x="17" y="27"/>
                          <a:pt x="17" y="27"/>
                        </a:cubicBezTo>
                        <a:cubicBezTo>
                          <a:pt x="16" y="27"/>
                          <a:pt x="16" y="26"/>
                          <a:pt x="15" y="26"/>
                        </a:cubicBezTo>
                        <a:cubicBezTo>
                          <a:pt x="15" y="26"/>
                          <a:pt x="14" y="27"/>
                          <a:pt x="14" y="27"/>
                        </a:cubicBezTo>
                        <a:cubicBezTo>
                          <a:pt x="13" y="28"/>
                          <a:pt x="13" y="28"/>
                          <a:pt x="13" y="29"/>
                        </a:cubicBezTo>
                        <a:cubicBezTo>
                          <a:pt x="13" y="30"/>
                          <a:pt x="13" y="31"/>
                          <a:pt x="14" y="31"/>
                        </a:cubicBezTo>
                        <a:cubicBezTo>
                          <a:pt x="14" y="32"/>
                          <a:pt x="15" y="33"/>
                          <a:pt x="16" y="33"/>
                        </a:cubicBezTo>
                        <a:cubicBezTo>
                          <a:pt x="17" y="34"/>
                          <a:pt x="18" y="34"/>
                          <a:pt x="20" y="34"/>
                        </a:cubicBezTo>
                        <a:cubicBezTo>
                          <a:pt x="21" y="34"/>
                          <a:pt x="22" y="34"/>
                          <a:pt x="24" y="33"/>
                        </a:cubicBezTo>
                        <a:cubicBezTo>
                          <a:pt x="25" y="33"/>
                          <a:pt x="26" y="32"/>
                          <a:pt x="28" y="31"/>
                        </a:cubicBezTo>
                        <a:cubicBezTo>
                          <a:pt x="28" y="31"/>
                          <a:pt x="29" y="32"/>
                          <a:pt x="30" y="32"/>
                        </a:cubicBezTo>
                        <a:cubicBezTo>
                          <a:pt x="30" y="33"/>
                          <a:pt x="30" y="33"/>
                          <a:pt x="31" y="33"/>
                        </a:cubicBezTo>
                        <a:cubicBezTo>
                          <a:pt x="31" y="33"/>
                          <a:pt x="32" y="33"/>
                          <a:pt x="32" y="32"/>
                        </a:cubicBezTo>
                        <a:cubicBezTo>
                          <a:pt x="32" y="32"/>
                          <a:pt x="32" y="31"/>
                          <a:pt x="32" y="31"/>
                        </a:cubicBezTo>
                        <a:cubicBezTo>
                          <a:pt x="32" y="31"/>
                          <a:pt x="32" y="30"/>
                          <a:pt x="32" y="30"/>
                        </a:cubicBezTo>
                        <a:cubicBezTo>
                          <a:pt x="31" y="30"/>
                          <a:pt x="30" y="29"/>
                          <a:pt x="30" y="28"/>
                        </a:cubicBezTo>
                        <a:cubicBezTo>
                          <a:pt x="31" y="27"/>
                          <a:pt x="32" y="26"/>
                          <a:pt x="32" y="24"/>
                        </a:cubicBezTo>
                        <a:cubicBezTo>
                          <a:pt x="33" y="23"/>
                          <a:pt x="34" y="21"/>
                          <a:pt x="34" y="20"/>
                        </a:cubicBezTo>
                        <a:cubicBezTo>
                          <a:pt x="34" y="19"/>
                          <a:pt x="34" y="17"/>
                          <a:pt x="33" y="16"/>
                        </a:cubicBezTo>
                        <a:cubicBezTo>
                          <a:pt x="33" y="15"/>
                          <a:pt x="32" y="14"/>
                          <a:pt x="31" y="13"/>
                        </a:cubicBezTo>
                        <a:close/>
                        <a:moveTo>
                          <a:pt x="10" y="16"/>
                        </a:moveTo>
                        <a:cubicBezTo>
                          <a:pt x="8" y="16"/>
                          <a:pt x="7" y="16"/>
                          <a:pt x="7" y="15"/>
                        </a:cubicBezTo>
                        <a:cubicBezTo>
                          <a:pt x="6" y="14"/>
                          <a:pt x="6" y="14"/>
                          <a:pt x="6" y="14"/>
                        </a:cubicBezTo>
                        <a:cubicBezTo>
                          <a:pt x="6" y="13"/>
                          <a:pt x="6" y="13"/>
                          <a:pt x="6" y="12"/>
                        </a:cubicBezTo>
                        <a:cubicBezTo>
                          <a:pt x="6" y="11"/>
                          <a:pt x="6" y="11"/>
                          <a:pt x="6" y="10"/>
                        </a:cubicBezTo>
                        <a:cubicBezTo>
                          <a:pt x="7" y="10"/>
                          <a:pt x="7" y="9"/>
                          <a:pt x="8" y="8"/>
                        </a:cubicBezTo>
                        <a:cubicBezTo>
                          <a:pt x="9" y="10"/>
                          <a:pt x="11" y="12"/>
                          <a:pt x="13" y="15"/>
                        </a:cubicBezTo>
                        <a:cubicBezTo>
                          <a:pt x="12" y="15"/>
                          <a:pt x="11" y="16"/>
                          <a:pt x="10" y="16"/>
                        </a:cubicBezTo>
                        <a:close/>
                        <a:moveTo>
                          <a:pt x="28" y="24"/>
                        </a:moveTo>
                        <a:cubicBezTo>
                          <a:pt x="27" y="24"/>
                          <a:pt x="27" y="25"/>
                          <a:pt x="26" y="25"/>
                        </a:cubicBezTo>
                        <a:cubicBezTo>
                          <a:pt x="24" y="23"/>
                          <a:pt x="22" y="21"/>
                          <a:pt x="20" y="18"/>
                        </a:cubicBezTo>
                        <a:cubicBezTo>
                          <a:pt x="21" y="18"/>
                          <a:pt x="21" y="18"/>
                          <a:pt x="22" y="18"/>
                        </a:cubicBezTo>
                        <a:cubicBezTo>
                          <a:pt x="22" y="17"/>
                          <a:pt x="23" y="17"/>
                          <a:pt x="24" y="17"/>
                        </a:cubicBezTo>
                        <a:cubicBezTo>
                          <a:pt x="24" y="17"/>
                          <a:pt x="25" y="17"/>
                          <a:pt x="25" y="17"/>
                        </a:cubicBezTo>
                        <a:cubicBezTo>
                          <a:pt x="26" y="17"/>
                          <a:pt x="27" y="18"/>
                          <a:pt x="27" y="18"/>
                        </a:cubicBezTo>
                        <a:cubicBezTo>
                          <a:pt x="28" y="19"/>
                          <a:pt x="28" y="19"/>
                          <a:pt x="28" y="20"/>
                        </a:cubicBezTo>
                        <a:cubicBezTo>
                          <a:pt x="28" y="20"/>
                          <a:pt x="28" y="21"/>
                          <a:pt x="28" y="22"/>
                        </a:cubicBezTo>
                        <a:cubicBezTo>
                          <a:pt x="28" y="22"/>
                          <a:pt x="28" y="23"/>
                          <a:pt x="28" y="24"/>
                        </a:cubicBezTo>
                        <a:close/>
                        <a:moveTo>
                          <a:pt x="28" y="24"/>
                        </a:moveTo>
                        <a:cubicBezTo>
                          <a:pt x="28" y="24"/>
                          <a:pt x="28" y="24"/>
                          <a:pt x="28" y="24"/>
                        </a:cubicBezTo>
                      </a:path>
                    </a:pathLst>
                  </a:custGeom>
                  <a:grpFill/>
                  <a:ln>
                    <a:noFill/>
                  </a:ln>
                </p:spPr>
                <p:txBody>
                  <a:bodyPr spcFirstLastPara="1" wrap="square" lIns="60950" tIns="30467" rIns="60950" bIns="30467" anchor="t" anchorCtr="0">
                    <a:noAutofit/>
                  </a:bodyPr>
                  <a:lstStyle/>
                  <a:p>
                    <a:endParaRPr sz="1200" dirty="0">
                      <a:solidFill>
                        <a:schemeClr val="accent1">
                          <a:lumMod val="20000"/>
                          <a:lumOff val="80000"/>
                        </a:schemeClr>
                      </a:solidFill>
                      <a:latin typeface="Roboto Condensed"/>
                      <a:ea typeface="Roboto Condensed"/>
                      <a:cs typeface="Roboto Condensed"/>
                      <a:sym typeface="Roboto Condensed"/>
                    </a:endParaRPr>
                  </a:p>
                </p:txBody>
              </p:sp>
              <p:sp>
                <p:nvSpPr>
                  <p:cNvPr id="102" name="Google Shape;16528;p323">
                    <a:extLst>
                      <a:ext uri="{FF2B5EF4-FFF2-40B4-BE49-F238E27FC236}">
                        <a16:creationId xmlns:a16="http://schemas.microsoft.com/office/drawing/2014/main" id="{AB3B3ACF-57FF-231C-C28D-3FDD75B92052}"/>
                      </a:ext>
                    </a:extLst>
                  </p:cNvPr>
                  <p:cNvSpPr/>
                  <p:nvPr/>
                </p:nvSpPr>
                <p:spPr>
                  <a:xfrm>
                    <a:off x="117475" y="1457326"/>
                    <a:ext cx="55563" cy="55563"/>
                  </a:xfrm>
                  <a:custGeom>
                    <a:avLst/>
                    <a:gdLst/>
                    <a:ahLst/>
                    <a:cxnLst/>
                    <a:rect l="l" t="t" r="r" b="b"/>
                    <a:pathLst>
                      <a:path w="19" h="19" extrusionOk="0">
                        <a:moveTo>
                          <a:pt x="15" y="0"/>
                        </a:moveTo>
                        <a:cubicBezTo>
                          <a:pt x="15" y="0"/>
                          <a:pt x="15" y="0"/>
                          <a:pt x="15" y="0"/>
                        </a:cubicBezTo>
                        <a:cubicBezTo>
                          <a:pt x="13" y="2"/>
                          <a:pt x="11" y="4"/>
                          <a:pt x="8" y="6"/>
                        </a:cubicBezTo>
                        <a:cubicBezTo>
                          <a:pt x="6" y="8"/>
                          <a:pt x="4" y="10"/>
                          <a:pt x="3" y="13"/>
                        </a:cubicBezTo>
                        <a:cubicBezTo>
                          <a:pt x="0" y="16"/>
                          <a:pt x="0" y="16"/>
                          <a:pt x="0" y="16"/>
                        </a:cubicBezTo>
                        <a:cubicBezTo>
                          <a:pt x="0" y="17"/>
                          <a:pt x="0" y="18"/>
                          <a:pt x="1" y="19"/>
                        </a:cubicBezTo>
                        <a:cubicBezTo>
                          <a:pt x="1" y="19"/>
                          <a:pt x="2" y="19"/>
                          <a:pt x="3" y="19"/>
                        </a:cubicBezTo>
                        <a:cubicBezTo>
                          <a:pt x="3" y="19"/>
                          <a:pt x="3" y="18"/>
                          <a:pt x="4" y="18"/>
                        </a:cubicBezTo>
                        <a:cubicBezTo>
                          <a:pt x="6" y="15"/>
                          <a:pt x="6" y="15"/>
                          <a:pt x="6" y="15"/>
                        </a:cubicBezTo>
                        <a:cubicBezTo>
                          <a:pt x="7" y="13"/>
                          <a:pt x="9" y="11"/>
                          <a:pt x="11" y="9"/>
                        </a:cubicBezTo>
                        <a:cubicBezTo>
                          <a:pt x="13" y="7"/>
                          <a:pt x="15" y="5"/>
                          <a:pt x="18" y="3"/>
                        </a:cubicBezTo>
                        <a:cubicBezTo>
                          <a:pt x="18" y="3"/>
                          <a:pt x="18" y="3"/>
                          <a:pt x="18" y="3"/>
                        </a:cubicBezTo>
                        <a:cubicBezTo>
                          <a:pt x="18" y="3"/>
                          <a:pt x="18" y="3"/>
                          <a:pt x="18" y="3"/>
                        </a:cubicBezTo>
                        <a:cubicBezTo>
                          <a:pt x="19" y="2"/>
                          <a:pt x="19" y="1"/>
                          <a:pt x="18" y="0"/>
                        </a:cubicBezTo>
                        <a:cubicBezTo>
                          <a:pt x="17" y="0"/>
                          <a:pt x="16" y="0"/>
                          <a:pt x="15" y="0"/>
                        </a:cubicBezTo>
                        <a:close/>
                        <a:moveTo>
                          <a:pt x="15" y="0"/>
                        </a:moveTo>
                        <a:cubicBezTo>
                          <a:pt x="15" y="0"/>
                          <a:pt x="15" y="0"/>
                          <a:pt x="15" y="0"/>
                        </a:cubicBezTo>
                      </a:path>
                    </a:pathLst>
                  </a:custGeom>
                  <a:grpFill/>
                  <a:ln>
                    <a:noFill/>
                  </a:ln>
                </p:spPr>
                <p:txBody>
                  <a:bodyPr spcFirstLastPara="1" wrap="square" lIns="60950" tIns="30467" rIns="60950" bIns="30467" anchor="t" anchorCtr="0">
                    <a:noAutofit/>
                  </a:bodyPr>
                  <a:lstStyle/>
                  <a:p>
                    <a:endParaRPr sz="1200" dirty="0">
                      <a:solidFill>
                        <a:schemeClr val="accent1">
                          <a:lumMod val="20000"/>
                          <a:lumOff val="80000"/>
                        </a:schemeClr>
                      </a:solidFill>
                      <a:latin typeface="Roboto Condensed"/>
                      <a:ea typeface="Roboto Condensed"/>
                      <a:cs typeface="Roboto Condensed"/>
                      <a:sym typeface="Roboto Condensed"/>
                    </a:endParaRPr>
                  </a:p>
                </p:txBody>
              </p:sp>
              <p:sp>
                <p:nvSpPr>
                  <p:cNvPr id="103" name="Google Shape;16529;p323">
                    <a:extLst>
                      <a:ext uri="{FF2B5EF4-FFF2-40B4-BE49-F238E27FC236}">
                        <a16:creationId xmlns:a16="http://schemas.microsoft.com/office/drawing/2014/main" id="{7EDD1879-850F-264B-096D-5D164C1EC221}"/>
                      </a:ext>
                    </a:extLst>
                  </p:cNvPr>
                  <p:cNvSpPr/>
                  <p:nvPr/>
                </p:nvSpPr>
                <p:spPr>
                  <a:xfrm>
                    <a:off x="180975" y="1263651"/>
                    <a:ext cx="55563" cy="58738"/>
                  </a:xfrm>
                  <a:custGeom>
                    <a:avLst/>
                    <a:gdLst/>
                    <a:ahLst/>
                    <a:cxnLst/>
                    <a:rect l="l" t="t" r="r" b="b"/>
                    <a:pathLst>
                      <a:path w="19" h="20" extrusionOk="0">
                        <a:moveTo>
                          <a:pt x="7" y="11"/>
                        </a:moveTo>
                        <a:cubicBezTo>
                          <a:pt x="5" y="13"/>
                          <a:pt x="3" y="15"/>
                          <a:pt x="1" y="16"/>
                        </a:cubicBezTo>
                        <a:cubicBezTo>
                          <a:pt x="1" y="16"/>
                          <a:pt x="1" y="16"/>
                          <a:pt x="1" y="17"/>
                        </a:cubicBezTo>
                        <a:cubicBezTo>
                          <a:pt x="0" y="17"/>
                          <a:pt x="0" y="19"/>
                          <a:pt x="1" y="19"/>
                        </a:cubicBezTo>
                        <a:cubicBezTo>
                          <a:pt x="1" y="20"/>
                          <a:pt x="2" y="20"/>
                          <a:pt x="3" y="19"/>
                        </a:cubicBezTo>
                        <a:cubicBezTo>
                          <a:pt x="3" y="19"/>
                          <a:pt x="3" y="19"/>
                          <a:pt x="3" y="19"/>
                        </a:cubicBezTo>
                        <a:cubicBezTo>
                          <a:pt x="6" y="18"/>
                          <a:pt x="8" y="16"/>
                          <a:pt x="10" y="13"/>
                        </a:cubicBezTo>
                        <a:cubicBezTo>
                          <a:pt x="12" y="11"/>
                          <a:pt x="14" y="9"/>
                          <a:pt x="16" y="7"/>
                        </a:cubicBezTo>
                        <a:cubicBezTo>
                          <a:pt x="18" y="3"/>
                          <a:pt x="18" y="3"/>
                          <a:pt x="18" y="3"/>
                        </a:cubicBezTo>
                        <a:cubicBezTo>
                          <a:pt x="19" y="3"/>
                          <a:pt x="19" y="1"/>
                          <a:pt x="18" y="1"/>
                        </a:cubicBezTo>
                        <a:cubicBezTo>
                          <a:pt x="17" y="0"/>
                          <a:pt x="16" y="0"/>
                          <a:pt x="16" y="1"/>
                        </a:cubicBezTo>
                        <a:cubicBezTo>
                          <a:pt x="15" y="1"/>
                          <a:pt x="15" y="1"/>
                          <a:pt x="15" y="1"/>
                        </a:cubicBezTo>
                        <a:cubicBezTo>
                          <a:pt x="13" y="5"/>
                          <a:pt x="13" y="5"/>
                          <a:pt x="13" y="5"/>
                        </a:cubicBezTo>
                        <a:cubicBezTo>
                          <a:pt x="11" y="7"/>
                          <a:pt x="9" y="9"/>
                          <a:pt x="7" y="11"/>
                        </a:cubicBezTo>
                        <a:close/>
                        <a:moveTo>
                          <a:pt x="7" y="11"/>
                        </a:moveTo>
                        <a:cubicBezTo>
                          <a:pt x="7" y="11"/>
                          <a:pt x="7" y="11"/>
                          <a:pt x="7" y="11"/>
                        </a:cubicBezTo>
                      </a:path>
                    </a:pathLst>
                  </a:custGeom>
                  <a:grpFill/>
                  <a:ln>
                    <a:noFill/>
                  </a:ln>
                </p:spPr>
                <p:txBody>
                  <a:bodyPr spcFirstLastPara="1" wrap="square" lIns="60950" tIns="30467" rIns="60950" bIns="30467" anchor="t" anchorCtr="0">
                    <a:noAutofit/>
                  </a:bodyPr>
                  <a:lstStyle/>
                  <a:p>
                    <a:endParaRPr sz="1200" dirty="0">
                      <a:solidFill>
                        <a:schemeClr val="accent1">
                          <a:lumMod val="20000"/>
                          <a:lumOff val="80000"/>
                        </a:schemeClr>
                      </a:solidFill>
                      <a:latin typeface="Roboto Condensed"/>
                      <a:ea typeface="Roboto Condensed"/>
                      <a:cs typeface="Roboto Condensed"/>
                      <a:sym typeface="Roboto Condensed"/>
                    </a:endParaRPr>
                  </a:p>
                </p:txBody>
              </p:sp>
            </p:grpSp>
            <p:sp>
              <p:nvSpPr>
                <p:cNvPr id="104" name="Google Shape;16251;p315">
                  <a:extLst>
                    <a:ext uri="{FF2B5EF4-FFF2-40B4-BE49-F238E27FC236}">
                      <a16:creationId xmlns:a16="http://schemas.microsoft.com/office/drawing/2014/main" id="{579321F3-215A-16EB-77D5-E1E0D4A7F9B5}"/>
                    </a:ext>
                  </a:extLst>
                </p:cNvPr>
                <p:cNvSpPr/>
                <p:nvPr/>
              </p:nvSpPr>
              <p:spPr>
                <a:xfrm>
                  <a:off x="10667391" y="6345730"/>
                  <a:ext cx="557616" cy="502747"/>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lt1"/>
                </a:solidFill>
                <a:ln>
                  <a:noFill/>
                </a:ln>
              </p:spPr>
              <p:txBody>
                <a:bodyPr spcFirstLastPara="1" wrap="square" lIns="60950" tIns="30467" rIns="60950" bIns="30467" anchor="t" anchorCtr="0">
                  <a:noAutofit/>
                </a:bodyPr>
                <a:lstStyle/>
                <a:p>
                  <a:endParaRPr sz="1200" dirty="0">
                    <a:solidFill>
                      <a:schemeClr val="accent1">
                        <a:lumMod val="20000"/>
                        <a:lumOff val="80000"/>
                      </a:schemeClr>
                    </a:solidFill>
                    <a:latin typeface="Roboto Condensed"/>
                    <a:ea typeface="Roboto Condensed"/>
                    <a:cs typeface="Roboto Condensed"/>
                    <a:sym typeface="Roboto Condensed"/>
                  </a:endParaRPr>
                </a:p>
              </p:txBody>
            </p:sp>
            <p:pic>
              <p:nvPicPr>
                <p:cNvPr id="106" name="Picture 4">
                  <a:extLst>
                    <a:ext uri="{FF2B5EF4-FFF2-40B4-BE49-F238E27FC236}">
                      <a16:creationId xmlns:a16="http://schemas.microsoft.com/office/drawing/2014/main" id="{CBE89C84-7195-0500-9AD3-EA435FC6B0F3}"/>
                    </a:ext>
                  </a:extLst>
                </p:cNvPr>
                <p:cNvPicPr>
                  <a:picLocks noChangeAspect="1" noChangeArrowheads="1"/>
                </p:cNvPicPr>
                <p:nvPr/>
              </p:nvPicPr>
              <p:blipFill rotWithShape="1">
                <a:blip r:embed="rId4" cstate="print">
                  <a:clrChange>
                    <a:clrFrom>
                      <a:srgbClr val="3FA9F5"/>
                    </a:clrFrom>
                    <a:clrTo>
                      <a:srgbClr val="3FA9F5">
                        <a:alpha val="0"/>
                      </a:srgbClr>
                    </a:clrTo>
                  </a:clrChange>
                  <a:extLst>
                    <a:ext uri="{28A0092B-C50C-407E-A947-70E740481C1C}">
                      <a14:useLocalDpi xmlns:a14="http://schemas.microsoft.com/office/drawing/2010/main" val="0"/>
                    </a:ext>
                  </a:extLst>
                </a:blip>
                <a:srcRect l="28182" t="14197" r="27290" b="11219"/>
                <a:stretch/>
              </p:blipFill>
              <p:spPr bwMode="auto">
                <a:xfrm>
                  <a:off x="10486212" y="4000500"/>
                  <a:ext cx="562788" cy="638280"/>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icono blanco familia – Celtisegur Compostela">
                  <a:extLst>
                    <a:ext uri="{FF2B5EF4-FFF2-40B4-BE49-F238E27FC236}">
                      <a16:creationId xmlns:a16="http://schemas.microsoft.com/office/drawing/2014/main" id="{B944B48A-22DA-E0B8-2F8A-AEC0FBC926DE}"/>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601200" y="3085386"/>
                  <a:ext cx="684351" cy="622759"/>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Ilustración de Anciano Con Bastón Icono En Blanco Y Negro Vector Fondos y  más Vectores Libres de Derechos de Bastón - Accesorio personal - iStock">
                  <a:extLst>
                    <a:ext uri="{FF2B5EF4-FFF2-40B4-BE49-F238E27FC236}">
                      <a16:creationId xmlns:a16="http://schemas.microsoft.com/office/drawing/2014/main" id="{52060051-EBE0-679F-3115-0A341767E19A}"/>
                    </a:ext>
                  </a:extLst>
                </p:cNvPr>
                <p:cNvPicPr>
                  <a:picLocks noChangeAspect="1" noChangeArrowheads="1"/>
                </p:cNvPicPr>
                <p:nvPr/>
              </p:nvPicPr>
              <p:blipFill rotWithShape="1">
                <a:blip r:embed="rId13" cstate="print">
                  <a:clrChange>
                    <a:clrFrom>
                      <a:srgbClr val="1C1C1C"/>
                    </a:clrFrom>
                    <a:clrTo>
                      <a:srgbClr val="1C1C1C">
                        <a:alpha val="0"/>
                      </a:srgbClr>
                    </a:clrTo>
                  </a:clrChange>
                  <a:extLst>
                    <a:ext uri="{28A0092B-C50C-407E-A947-70E740481C1C}">
                      <a14:useLocalDpi xmlns:a14="http://schemas.microsoft.com/office/drawing/2010/main" val="0"/>
                    </a:ext>
                  </a:extLst>
                </a:blip>
                <a:srcRect l="67155" t="7021" r="16249" b="14476"/>
                <a:stretch/>
              </p:blipFill>
              <p:spPr bwMode="auto">
                <a:xfrm>
                  <a:off x="8648791" y="2552700"/>
                  <a:ext cx="334094" cy="769496"/>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129" name="Google Shape;12109;p230">
            <a:extLst>
              <a:ext uri="{FF2B5EF4-FFF2-40B4-BE49-F238E27FC236}">
                <a16:creationId xmlns:a16="http://schemas.microsoft.com/office/drawing/2014/main" id="{25427F6A-423F-4DA6-803D-88F3A08A2CCF}"/>
              </a:ext>
            </a:extLst>
          </p:cNvPr>
          <p:cNvSpPr/>
          <p:nvPr/>
        </p:nvSpPr>
        <p:spPr>
          <a:xfrm>
            <a:off x="4223701" y="2990611"/>
            <a:ext cx="373512" cy="498872"/>
          </a:xfrm>
          <a:custGeom>
            <a:avLst/>
            <a:gdLst/>
            <a:ahLst/>
            <a:cxnLst/>
            <a:rect l="l" t="t" r="r" b="b"/>
            <a:pathLst>
              <a:path w="87" h="67" extrusionOk="0">
                <a:moveTo>
                  <a:pt x="4" y="33"/>
                </a:moveTo>
                <a:cubicBezTo>
                  <a:pt x="4" y="35"/>
                  <a:pt x="4" y="35"/>
                  <a:pt x="4" y="35"/>
                </a:cubicBezTo>
                <a:cubicBezTo>
                  <a:pt x="29" y="53"/>
                  <a:pt x="29" y="53"/>
                  <a:pt x="29" y="53"/>
                </a:cubicBezTo>
                <a:cubicBezTo>
                  <a:pt x="29" y="51"/>
                  <a:pt x="29" y="51"/>
                  <a:pt x="29" y="51"/>
                </a:cubicBezTo>
                <a:cubicBezTo>
                  <a:pt x="4" y="33"/>
                  <a:pt x="4" y="33"/>
                  <a:pt x="4" y="33"/>
                </a:cubicBezTo>
                <a:close/>
                <a:moveTo>
                  <a:pt x="68" y="21"/>
                </a:moveTo>
                <a:cubicBezTo>
                  <a:pt x="68" y="21"/>
                  <a:pt x="68" y="22"/>
                  <a:pt x="69" y="22"/>
                </a:cubicBezTo>
                <a:cubicBezTo>
                  <a:pt x="68" y="22"/>
                  <a:pt x="68" y="23"/>
                  <a:pt x="67" y="23"/>
                </a:cubicBezTo>
                <a:cubicBezTo>
                  <a:pt x="67" y="23"/>
                  <a:pt x="66" y="24"/>
                  <a:pt x="65" y="24"/>
                </a:cubicBezTo>
                <a:cubicBezTo>
                  <a:pt x="65" y="24"/>
                  <a:pt x="65" y="23"/>
                  <a:pt x="65" y="23"/>
                </a:cubicBezTo>
                <a:cubicBezTo>
                  <a:pt x="64" y="23"/>
                  <a:pt x="63" y="24"/>
                  <a:pt x="62" y="24"/>
                </a:cubicBezTo>
                <a:cubicBezTo>
                  <a:pt x="61" y="23"/>
                  <a:pt x="61" y="23"/>
                  <a:pt x="60" y="23"/>
                </a:cubicBezTo>
                <a:cubicBezTo>
                  <a:pt x="59" y="22"/>
                  <a:pt x="58" y="21"/>
                  <a:pt x="57" y="20"/>
                </a:cubicBezTo>
                <a:cubicBezTo>
                  <a:pt x="58" y="20"/>
                  <a:pt x="58" y="19"/>
                  <a:pt x="59" y="19"/>
                </a:cubicBezTo>
                <a:cubicBezTo>
                  <a:pt x="59" y="19"/>
                  <a:pt x="60" y="19"/>
                  <a:pt x="60" y="18"/>
                </a:cubicBezTo>
                <a:cubicBezTo>
                  <a:pt x="61" y="19"/>
                  <a:pt x="62" y="20"/>
                  <a:pt x="63" y="21"/>
                </a:cubicBezTo>
                <a:cubicBezTo>
                  <a:pt x="63" y="21"/>
                  <a:pt x="64" y="21"/>
                  <a:pt x="64" y="21"/>
                </a:cubicBezTo>
                <a:cubicBezTo>
                  <a:pt x="65" y="20"/>
                  <a:pt x="65" y="20"/>
                  <a:pt x="64" y="20"/>
                </a:cubicBezTo>
                <a:cubicBezTo>
                  <a:pt x="64" y="20"/>
                  <a:pt x="63" y="19"/>
                  <a:pt x="63" y="19"/>
                </a:cubicBezTo>
                <a:cubicBezTo>
                  <a:pt x="63" y="18"/>
                  <a:pt x="62" y="18"/>
                  <a:pt x="61" y="18"/>
                </a:cubicBezTo>
                <a:cubicBezTo>
                  <a:pt x="61" y="18"/>
                  <a:pt x="61" y="18"/>
                  <a:pt x="60" y="18"/>
                </a:cubicBezTo>
                <a:cubicBezTo>
                  <a:pt x="59" y="18"/>
                  <a:pt x="58" y="18"/>
                  <a:pt x="56" y="18"/>
                </a:cubicBezTo>
                <a:cubicBezTo>
                  <a:pt x="55" y="18"/>
                  <a:pt x="54" y="17"/>
                  <a:pt x="53" y="17"/>
                </a:cubicBezTo>
                <a:cubicBezTo>
                  <a:pt x="53" y="16"/>
                  <a:pt x="52" y="16"/>
                  <a:pt x="52" y="16"/>
                </a:cubicBezTo>
                <a:cubicBezTo>
                  <a:pt x="51" y="15"/>
                  <a:pt x="51" y="14"/>
                  <a:pt x="51" y="14"/>
                </a:cubicBezTo>
                <a:cubicBezTo>
                  <a:pt x="51" y="13"/>
                  <a:pt x="51" y="13"/>
                  <a:pt x="52" y="12"/>
                </a:cubicBezTo>
                <a:cubicBezTo>
                  <a:pt x="52" y="12"/>
                  <a:pt x="51" y="12"/>
                  <a:pt x="51" y="12"/>
                </a:cubicBezTo>
                <a:cubicBezTo>
                  <a:pt x="52" y="11"/>
                  <a:pt x="52" y="11"/>
                  <a:pt x="53" y="11"/>
                </a:cubicBezTo>
                <a:cubicBezTo>
                  <a:pt x="53" y="10"/>
                  <a:pt x="54" y="10"/>
                  <a:pt x="54" y="10"/>
                </a:cubicBezTo>
                <a:cubicBezTo>
                  <a:pt x="54" y="10"/>
                  <a:pt x="55" y="10"/>
                  <a:pt x="55" y="11"/>
                </a:cubicBezTo>
                <a:cubicBezTo>
                  <a:pt x="56" y="10"/>
                  <a:pt x="57" y="10"/>
                  <a:pt x="57" y="10"/>
                </a:cubicBezTo>
                <a:cubicBezTo>
                  <a:pt x="58" y="10"/>
                  <a:pt x="58" y="11"/>
                  <a:pt x="59" y="11"/>
                </a:cubicBezTo>
                <a:cubicBezTo>
                  <a:pt x="60" y="12"/>
                  <a:pt x="60" y="12"/>
                  <a:pt x="61" y="13"/>
                </a:cubicBezTo>
                <a:cubicBezTo>
                  <a:pt x="61" y="13"/>
                  <a:pt x="60" y="13"/>
                  <a:pt x="60" y="14"/>
                </a:cubicBezTo>
                <a:cubicBezTo>
                  <a:pt x="59" y="14"/>
                  <a:pt x="59" y="14"/>
                  <a:pt x="58" y="15"/>
                </a:cubicBezTo>
                <a:cubicBezTo>
                  <a:pt x="57" y="14"/>
                  <a:pt x="57" y="13"/>
                  <a:pt x="56" y="13"/>
                </a:cubicBezTo>
                <a:cubicBezTo>
                  <a:pt x="56" y="13"/>
                  <a:pt x="55" y="13"/>
                  <a:pt x="55" y="13"/>
                </a:cubicBezTo>
                <a:cubicBezTo>
                  <a:pt x="55" y="13"/>
                  <a:pt x="55" y="13"/>
                  <a:pt x="55" y="14"/>
                </a:cubicBezTo>
                <a:cubicBezTo>
                  <a:pt x="55" y="14"/>
                  <a:pt x="56" y="14"/>
                  <a:pt x="56" y="14"/>
                </a:cubicBezTo>
                <a:cubicBezTo>
                  <a:pt x="56" y="15"/>
                  <a:pt x="57" y="15"/>
                  <a:pt x="59" y="15"/>
                </a:cubicBezTo>
                <a:cubicBezTo>
                  <a:pt x="60" y="15"/>
                  <a:pt x="61" y="15"/>
                  <a:pt x="62" y="15"/>
                </a:cubicBezTo>
                <a:cubicBezTo>
                  <a:pt x="63" y="15"/>
                  <a:pt x="64" y="15"/>
                  <a:pt x="64" y="15"/>
                </a:cubicBezTo>
                <a:cubicBezTo>
                  <a:pt x="65" y="16"/>
                  <a:pt x="65" y="16"/>
                  <a:pt x="66" y="16"/>
                </a:cubicBezTo>
                <a:cubicBezTo>
                  <a:pt x="66" y="17"/>
                  <a:pt x="67" y="17"/>
                  <a:pt x="67" y="18"/>
                </a:cubicBezTo>
                <a:cubicBezTo>
                  <a:pt x="68" y="18"/>
                  <a:pt x="68" y="19"/>
                  <a:pt x="69" y="19"/>
                </a:cubicBezTo>
                <a:cubicBezTo>
                  <a:pt x="69" y="20"/>
                  <a:pt x="68" y="21"/>
                  <a:pt x="68" y="21"/>
                </a:cubicBezTo>
                <a:close/>
                <a:moveTo>
                  <a:pt x="39" y="37"/>
                </a:moveTo>
                <a:cubicBezTo>
                  <a:pt x="40" y="37"/>
                  <a:pt x="40" y="37"/>
                  <a:pt x="40" y="38"/>
                </a:cubicBezTo>
                <a:cubicBezTo>
                  <a:pt x="40" y="38"/>
                  <a:pt x="39" y="38"/>
                  <a:pt x="38" y="39"/>
                </a:cubicBezTo>
                <a:cubicBezTo>
                  <a:pt x="38" y="39"/>
                  <a:pt x="37" y="40"/>
                  <a:pt x="37" y="40"/>
                </a:cubicBezTo>
                <a:cubicBezTo>
                  <a:pt x="36" y="40"/>
                  <a:pt x="36" y="39"/>
                  <a:pt x="36" y="39"/>
                </a:cubicBezTo>
                <a:cubicBezTo>
                  <a:pt x="35" y="39"/>
                  <a:pt x="34" y="40"/>
                  <a:pt x="33" y="40"/>
                </a:cubicBezTo>
                <a:cubicBezTo>
                  <a:pt x="32" y="39"/>
                  <a:pt x="31" y="39"/>
                  <a:pt x="31" y="39"/>
                </a:cubicBezTo>
                <a:cubicBezTo>
                  <a:pt x="30" y="38"/>
                  <a:pt x="29" y="37"/>
                  <a:pt x="28" y="36"/>
                </a:cubicBezTo>
                <a:cubicBezTo>
                  <a:pt x="28" y="35"/>
                  <a:pt x="29" y="35"/>
                  <a:pt x="29" y="35"/>
                </a:cubicBezTo>
                <a:cubicBezTo>
                  <a:pt x="30" y="34"/>
                  <a:pt x="30" y="34"/>
                  <a:pt x="31" y="34"/>
                </a:cubicBezTo>
                <a:cubicBezTo>
                  <a:pt x="32" y="35"/>
                  <a:pt x="33" y="35"/>
                  <a:pt x="34" y="36"/>
                </a:cubicBezTo>
                <a:cubicBezTo>
                  <a:pt x="35" y="37"/>
                  <a:pt x="35" y="37"/>
                  <a:pt x="35" y="36"/>
                </a:cubicBezTo>
                <a:cubicBezTo>
                  <a:pt x="36" y="36"/>
                  <a:pt x="36" y="36"/>
                  <a:pt x="36" y="36"/>
                </a:cubicBezTo>
                <a:cubicBezTo>
                  <a:pt x="35" y="35"/>
                  <a:pt x="34" y="35"/>
                  <a:pt x="34" y="34"/>
                </a:cubicBezTo>
                <a:cubicBezTo>
                  <a:pt x="34" y="34"/>
                  <a:pt x="33" y="34"/>
                  <a:pt x="32" y="34"/>
                </a:cubicBezTo>
                <a:cubicBezTo>
                  <a:pt x="32" y="33"/>
                  <a:pt x="31" y="33"/>
                  <a:pt x="30" y="33"/>
                </a:cubicBezTo>
                <a:cubicBezTo>
                  <a:pt x="29" y="33"/>
                  <a:pt x="28" y="33"/>
                  <a:pt x="27" y="33"/>
                </a:cubicBezTo>
                <a:cubicBezTo>
                  <a:pt x="25" y="33"/>
                  <a:pt x="24" y="33"/>
                  <a:pt x="23" y="32"/>
                </a:cubicBezTo>
                <a:cubicBezTo>
                  <a:pt x="23" y="32"/>
                  <a:pt x="22" y="31"/>
                  <a:pt x="22" y="31"/>
                </a:cubicBezTo>
                <a:cubicBezTo>
                  <a:pt x="21" y="30"/>
                  <a:pt x="21" y="30"/>
                  <a:pt x="21" y="29"/>
                </a:cubicBezTo>
                <a:cubicBezTo>
                  <a:pt x="21" y="28"/>
                  <a:pt x="21" y="28"/>
                  <a:pt x="22" y="27"/>
                </a:cubicBezTo>
                <a:cubicBezTo>
                  <a:pt x="22" y="27"/>
                  <a:pt x="21" y="27"/>
                  <a:pt x="21" y="26"/>
                </a:cubicBezTo>
                <a:cubicBezTo>
                  <a:pt x="22" y="26"/>
                  <a:pt x="22" y="26"/>
                  <a:pt x="23" y="25"/>
                </a:cubicBezTo>
                <a:cubicBezTo>
                  <a:pt x="23" y="25"/>
                  <a:pt x="24" y="25"/>
                  <a:pt x="24" y="24"/>
                </a:cubicBezTo>
                <a:cubicBezTo>
                  <a:pt x="25" y="25"/>
                  <a:pt x="25" y="25"/>
                  <a:pt x="25" y="25"/>
                </a:cubicBezTo>
                <a:cubicBezTo>
                  <a:pt x="26" y="25"/>
                  <a:pt x="27" y="25"/>
                  <a:pt x="28" y="25"/>
                </a:cubicBezTo>
                <a:cubicBezTo>
                  <a:pt x="28" y="25"/>
                  <a:pt x="29" y="25"/>
                  <a:pt x="30" y="26"/>
                </a:cubicBezTo>
                <a:cubicBezTo>
                  <a:pt x="30" y="26"/>
                  <a:pt x="31" y="27"/>
                  <a:pt x="32" y="28"/>
                </a:cubicBezTo>
                <a:cubicBezTo>
                  <a:pt x="32" y="28"/>
                  <a:pt x="31" y="28"/>
                  <a:pt x="30" y="29"/>
                </a:cubicBezTo>
                <a:cubicBezTo>
                  <a:pt x="30" y="29"/>
                  <a:pt x="29" y="29"/>
                  <a:pt x="29" y="30"/>
                </a:cubicBezTo>
                <a:cubicBezTo>
                  <a:pt x="28" y="29"/>
                  <a:pt x="27" y="28"/>
                  <a:pt x="26" y="28"/>
                </a:cubicBezTo>
                <a:cubicBezTo>
                  <a:pt x="26" y="27"/>
                  <a:pt x="26" y="27"/>
                  <a:pt x="25" y="28"/>
                </a:cubicBezTo>
                <a:cubicBezTo>
                  <a:pt x="25" y="28"/>
                  <a:pt x="25" y="28"/>
                  <a:pt x="25" y="29"/>
                </a:cubicBezTo>
                <a:cubicBezTo>
                  <a:pt x="26" y="29"/>
                  <a:pt x="26" y="29"/>
                  <a:pt x="26" y="29"/>
                </a:cubicBezTo>
                <a:cubicBezTo>
                  <a:pt x="27" y="30"/>
                  <a:pt x="28" y="30"/>
                  <a:pt x="29" y="30"/>
                </a:cubicBezTo>
                <a:cubicBezTo>
                  <a:pt x="31" y="30"/>
                  <a:pt x="32" y="30"/>
                  <a:pt x="33" y="30"/>
                </a:cubicBezTo>
                <a:cubicBezTo>
                  <a:pt x="34" y="30"/>
                  <a:pt x="35" y="31"/>
                  <a:pt x="35" y="31"/>
                </a:cubicBezTo>
                <a:cubicBezTo>
                  <a:pt x="36" y="31"/>
                  <a:pt x="37" y="31"/>
                  <a:pt x="37" y="32"/>
                </a:cubicBezTo>
                <a:cubicBezTo>
                  <a:pt x="38" y="32"/>
                  <a:pt x="38" y="33"/>
                  <a:pt x="39" y="33"/>
                </a:cubicBezTo>
                <a:cubicBezTo>
                  <a:pt x="40" y="34"/>
                  <a:pt x="40" y="34"/>
                  <a:pt x="40" y="35"/>
                </a:cubicBezTo>
                <a:cubicBezTo>
                  <a:pt x="40" y="36"/>
                  <a:pt x="40" y="36"/>
                  <a:pt x="39" y="37"/>
                </a:cubicBezTo>
                <a:close/>
                <a:moveTo>
                  <a:pt x="33" y="54"/>
                </a:moveTo>
                <a:cubicBezTo>
                  <a:pt x="52" y="43"/>
                  <a:pt x="52" y="43"/>
                  <a:pt x="52" y="43"/>
                </a:cubicBezTo>
                <a:cubicBezTo>
                  <a:pt x="52" y="41"/>
                  <a:pt x="52" y="41"/>
                  <a:pt x="52" y="41"/>
                </a:cubicBezTo>
                <a:cubicBezTo>
                  <a:pt x="33" y="52"/>
                  <a:pt x="33" y="52"/>
                  <a:pt x="33" y="52"/>
                </a:cubicBezTo>
                <a:cubicBezTo>
                  <a:pt x="33" y="54"/>
                  <a:pt x="33" y="54"/>
                  <a:pt x="33" y="54"/>
                </a:cubicBezTo>
                <a:close/>
                <a:moveTo>
                  <a:pt x="62" y="37"/>
                </a:moveTo>
                <a:cubicBezTo>
                  <a:pt x="83" y="25"/>
                  <a:pt x="83" y="25"/>
                  <a:pt x="83" y="25"/>
                </a:cubicBezTo>
                <a:cubicBezTo>
                  <a:pt x="83" y="23"/>
                  <a:pt x="83" y="23"/>
                  <a:pt x="83" y="23"/>
                </a:cubicBezTo>
                <a:cubicBezTo>
                  <a:pt x="62" y="35"/>
                  <a:pt x="62" y="35"/>
                  <a:pt x="62" y="35"/>
                </a:cubicBezTo>
                <a:cubicBezTo>
                  <a:pt x="62" y="37"/>
                  <a:pt x="62" y="37"/>
                  <a:pt x="62" y="37"/>
                </a:cubicBezTo>
                <a:close/>
                <a:moveTo>
                  <a:pt x="83" y="26"/>
                </a:moveTo>
                <a:cubicBezTo>
                  <a:pt x="83" y="29"/>
                  <a:pt x="83" y="29"/>
                  <a:pt x="83" y="29"/>
                </a:cubicBezTo>
                <a:cubicBezTo>
                  <a:pt x="63" y="41"/>
                  <a:pt x="63" y="41"/>
                  <a:pt x="63" y="41"/>
                </a:cubicBezTo>
                <a:cubicBezTo>
                  <a:pt x="62" y="38"/>
                  <a:pt x="62" y="38"/>
                  <a:pt x="62" y="38"/>
                </a:cubicBezTo>
                <a:cubicBezTo>
                  <a:pt x="83" y="26"/>
                  <a:pt x="83" y="26"/>
                  <a:pt x="83" y="26"/>
                </a:cubicBezTo>
                <a:close/>
                <a:moveTo>
                  <a:pt x="52" y="44"/>
                </a:moveTo>
                <a:cubicBezTo>
                  <a:pt x="52" y="47"/>
                  <a:pt x="52" y="47"/>
                  <a:pt x="52" y="47"/>
                </a:cubicBezTo>
                <a:cubicBezTo>
                  <a:pt x="33" y="58"/>
                  <a:pt x="33" y="58"/>
                  <a:pt x="33" y="58"/>
                </a:cubicBezTo>
                <a:cubicBezTo>
                  <a:pt x="33" y="55"/>
                  <a:pt x="33" y="55"/>
                  <a:pt x="33" y="55"/>
                </a:cubicBezTo>
                <a:cubicBezTo>
                  <a:pt x="52" y="44"/>
                  <a:pt x="52" y="44"/>
                  <a:pt x="52" y="44"/>
                </a:cubicBezTo>
                <a:close/>
                <a:moveTo>
                  <a:pt x="83" y="30"/>
                </a:moveTo>
                <a:cubicBezTo>
                  <a:pt x="83" y="32"/>
                  <a:pt x="83" y="32"/>
                  <a:pt x="83" y="32"/>
                </a:cubicBezTo>
                <a:cubicBezTo>
                  <a:pt x="63" y="44"/>
                  <a:pt x="63" y="44"/>
                  <a:pt x="63" y="44"/>
                </a:cubicBezTo>
                <a:cubicBezTo>
                  <a:pt x="63" y="42"/>
                  <a:pt x="63" y="42"/>
                  <a:pt x="63" y="42"/>
                </a:cubicBezTo>
                <a:cubicBezTo>
                  <a:pt x="83" y="30"/>
                  <a:pt x="83" y="30"/>
                  <a:pt x="83" y="30"/>
                </a:cubicBezTo>
                <a:close/>
                <a:moveTo>
                  <a:pt x="52" y="48"/>
                </a:moveTo>
                <a:cubicBezTo>
                  <a:pt x="52" y="50"/>
                  <a:pt x="52" y="50"/>
                  <a:pt x="52" y="50"/>
                </a:cubicBezTo>
                <a:cubicBezTo>
                  <a:pt x="33" y="62"/>
                  <a:pt x="33" y="62"/>
                  <a:pt x="33" y="62"/>
                </a:cubicBezTo>
                <a:cubicBezTo>
                  <a:pt x="33" y="59"/>
                  <a:pt x="33" y="59"/>
                  <a:pt x="33" y="59"/>
                </a:cubicBezTo>
                <a:cubicBezTo>
                  <a:pt x="52" y="48"/>
                  <a:pt x="52" y="48"/>
                  <a:pt x="52" y="48"/>
                </a:cubicBezTo>
                <a:close/>
                <a:moveTo>
                  <a:pt x="4" y="37"/>
                </a:moveTo>
                <a:cubicBezTo>
                  <a:pt x="29" y="55"/>
                  <a:pt x="29" y="55"/>
                  <a:pt x="29" y="55"/>
                </a:cubicBezTo>
                <a:cubicBezTo>
                  <a:pt x="29" y="57"/>
                  <a:pt x="29" y="57"/>
                  <a:pt x="29" y="57"/>
                </a:cubicBezTo>
                <a:cubicBezTo>
                  <a:pt x="4" y="39"/>
                  <a:pt x="4" y="39"/>
                  <a:pt x="4" y="39"/>
                </a:cubicBezTo>
                <a:cubicBezTo>
                  <a:pt x="4" y="37"/>
                  <a:pt x="4" y="37"/>
                  <a:pt x="4" y="37"/>
                </a:cubicBezTo>
                <a:close/>
                <a:moveTo>
                  <a:pt x="4" y="40"/>
                </a:moveTo>
                <a:cubicBezTo>
                  <a:pt x="29" y="58"/>
                  <a:pt x="29" y="58"/>
                  <a:pt x="29" y="58"/>
                </a:cubicBezTo>
                <a:cubicBezTo>
                  <a:pt x="29" y="61"/>
                  <a:pt x="29" y="61"/>
                  <a:pt x="29" y="61"/>
                </a:cubicBezTo>
                <a:cubicBezTo>
                  <a:pt x="4" y="42"/>
                  <a:pt x="4" y="42"/>
                  <a:pt x="4" y="42"/>
                </a:cubicBezTo>
                <a:cubicBezTo>
                  <a:pt x="4" y="40"/>
                  <a:pt x="4" y="40"/>
                  <a:pt x="4" y="40"/>
                </a:cubicBezTo>
                <a:close/>
                <a:moveTo>
                  <a:pt x="52" y="55"/>
                </a:moveTo>
                <a:cubicBezTo>
                  <a:pt x="31" y="67"/>
                  <a:pt x="31" y="67"/>
                  <a:pt x="31" y="67"/>
                </a:cubicBezTo>
                <a:cubicBezTo>
                  <a:pt x="0" y="44"/>
                  <a:pt x="0" y="44"/>
                  <a:pt x="0" y="44"/>
                </a:cubicBezTo>
                <a:cubicBezTo>
                  <a:pt x="0" y="43"/>
                  <a:pt x="0" y="43"/>
                  <a:pt x="0" y="43"/>
                </a:cubicBezTo>
                <a:cubicBezTo>
                  <a:pt x="0" y="28"/>
                  <a:pt x="0" y="28"/>
                  <a:pt x="0" y="28"/>
                </a:cubicBezTo>
                <a:cubicBezTo>
                  <a:pt x="25" y="16"/>
                  <a:pt x="25" y="16"/>
                  <a:pt x="25" y="16"/>
                </a:cubicBezTo>
                <a:cubicBezTo>
                  <a:pt x="24" y="15"/>
                  <a:pt x="24" y="15"/>
                  <a:pt x="24" y="15"/>
                </a:cubicBezTo>
                <a:cubicBezTo>
                  <a:pt x="34" y="10"/>
                  <a:pt x="34" y="10"/>
                  <a:pt x="34" y="10"/>
                </a:cubicBezTo>
                <a:cubicBezTo>
                  <a:pt x="35" y="11"/>
                  <a:pt x="35" y="11"/>
                  <a:pt x="35" y="11"/>
                </a:cubicBezTo>
                <a:cubicBezTo>
                  <a:pt x="57" y="0"/>
                  <a:pt x="57" y="0"/>
                  <a:pt x="57" y="0"/>
                </a:cubicBezTo>
                <a:cubicBezTo>
                  <a:pt x="87" y="18"/>
                  <a:pt x="87" y="18"/>
                  <a:pt x="87" y="18"/>
                </a:cubicBezTo>
                <a:cubicBezTo>
                  <a:pt x="87" y="35"/>
                  <a:pt x="87" y="35"/>
                  <a:pt x="87" y="35"/>
                </a:cubicBezTo>
                <a:cubicBezTo>
                  <a:pt x="63" y="49"/>
                  <a:pt x="63" y="49"/>
                  <a:pt x="63" y="49"/>
                </a:cubicBezTo>
                <a:cubicBezTo>
                  <a:pt x="63" y="50"/>
                  <a:pt x="63" y="50"/>
                  <a:pt x="63" y="50"/>
                </a:cubicBezTo>
                <a:cubicBezTo>
                  <a:pt x="52" y="56"/>
                  <a:pt x="52" y="56"/>
                  <a:pt x="52" y="56"/>
                </a:cubicBezTo>
                <a:cubicBezTo>
                  <a:pt x="52" y="55"/>
                  <a:pt x="52" y="55"/>
                  <a:pt x="52" y="55"/>
                </a:cubicBezTo>
                <a:close/>
                <a:moveTo>
                  <a:pt x="29" y="19"/>
                </a:moveTo>
                <a:cubicBezTo>
                  <a:pt x="35" y="24"/>
                  <a:pt x="48" y="33"/>
                  <a:pt x="52" y="36"/>
                </a:cubicBezTo>
                <a:cubicBezTo>
                  <a:pt x="31" y="48"/>
                  <a:pt x="31" y="48"/>
                  <a:pt x="31" y="48"/>
                </a:cubicBezTo>
                <a:cubicBezTo>
                  <a:pt x="6" y="30"/>
                  <a:pt x="6" y="30"/>
                  <a:pt x="6" y="30"/>
                </a:cubicBezTo>
                <a:cubicBezTo>
                  <a:pt x="29" y="19"/>
                  <a:pt x="29" y="19"/>
                  <a:pt x="29" y="19"/>
                </a:cubicBezTo>
                <a:close/>
                <a:moveTo>
                  <a:pt x="62" y="30"/>
                </a:moveTo>
                <a:cubicBezTo>
                  <a:pt x="81" y="19"/>
                  <a:pt x="81" y="19"/>
                  <a:pt x="81" y="19"/>
                </a:cubicBezTo>
                <a:cubicBezTo>
                  <a:pt x="57" y="5"/>
                  <a:pt x="57" y="5"/>
                  <a:pt x="57" y="5"/>
                </a:cubicBezTo>
                <a:cubicBezTo>
                  <a:pt x="39" y="14"/>
                  <a:pt x="39" y="14"/>
                  <a:pt x="39" y="14"/>
                </a:cubicBezTo>
                <a:lnTo>
                  <a:pt x="62" y="30"/>
                </a:lnTo>
                <a:close/>
              </a:path>
            </a:pathLst>
          </a:custGeom>
          <a:solidFill>
            <a:schemeClr val="bg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grpSp>
        <p:nvGrpSpPr>
          <p:cNvPr id="130" name="Google Shape;12622;p240">
            <a:extLst>
              <a:ext uri="{FF2B5EF4-FFF2-40B4-BE49-F238E27FC236}">
                <a16:creationId xmlns:a16="http://schemas.microsoft.com/office/drawing/2014/main" id="{4C05456A-7E12-44F3-8F37-F7A1E6937A7D}"/>
              </a:ext>
            </a:extLst>
          </p:cNvPr>
          <p:cNvGrpSpPr/>
          <p:nvPr/>
        </p:nvGrpSpPr>
        <p:grpSpPr>
          <a:xfrm>
            <a:off x="7732730" y="3564776"/>
            <a:ext cx="445440" cy="460282"/>
            <a:chOff x="5010151" y="4568825"/>
            <a:chExt cx="185737" cy="209550"/>
          </a:xfrm>
        </p:grpSpPr>
        <p:sp>
          <p:nvSpPr>
            <p:cNvPr id="131" name="Google Shape;12623;p240">
              <a:extLst>
                <a:ext uri="{FF2B5EF4-FFF2-40B4-BE49-F238E27FC236}">
                  <a16:creationId xmlns:a16="http://schemas.microsoft.com/office/drawing/2014/main" id="{89AE1CC9-5067-467B-9363-7962FEA0ADF4}"/>
                </a:ext>
              </a:extLst>
            </p:cNvPr>
            <p:cNvSpPr/>
            <p:nvPr/>
          </p:nvSpPr>
          <p:spPr>
            <a:xfrm>
              <a:off x="5073651" y="4654550"/>
              <a:ext cx="28575" cy="25400"/>
            </a:xfrm>
            <a:prstGeom prst="ellipse">
              <a:avLst/>
            </a:prstGeom>
            <a:solidFill>
              <a:schemeClr val="l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132" name="Google Shape;12624;p240">
              <a:extLst>
                <a:ext uri="{FF2B5EF4-FFF2-40B4-BE49-F238E27FC236}">
                  <a16:creationId xmlns:a16="http://schemas.microsoft.com/office/drawing/2014/main" id="{3080540A-9FAF-4F47-A5F1-503498D15691}"/>
                </a:ext>
              </a:extLst>
            </p:cNvPr>
            <p:cNvSpPr/>
            <p:nvPr/>
          </p:nvSpPr>
          <p:spPr>
            <a:xfrm>
              <a:off x="5010151" y="4679950"/>
              <a:ext cx="114300" cy="98425"/>
            </a:xfrm>
            <a:custGeom>
              <a:avLst/>
              <a:gdLst/>
              <a:ahLst/>
              <a:cxnLst/>
              <a:rect l="l" t="t" r="r" b="b"/>
              <a:pathLst>
                <a:path w="40" h="34" extrusionOk="0">
                  <a:moveTo>
                    <a:pt x="38" y="10"/>
                  </a:moveTo>
                  <a:cubicBezTo>
                    <a:pt x="29" y="9"/>
                    <a:pt x="29" y="9"/>
                    <a:pt x="29" y="9"/>
                  </a:cubicBezTo>
                  <a:cubicBezTo>
                    <a:pt x="29" y="8"/>
                    <a:pt x="29" y="8"/>
                    <a:pt x="29" y="8"/>
                  </a:cubicBezTo>
                  <a:cubicBezTo>
                    <a:pt x="32" y="8"/>
                    <a:pt x="32" y="8"/>
                    <a:pt x="32" y="8"/>
                  </a:cubicBezTo>
                  <a:cubicBezTo>
                    <a:pt x="34" y="3"/>
                    <a:pt x="34" y="3"/>
                    <a:pt x="34" y="3"/>
                  </a:cubicBezTo>
                  <a:cubicBezTo>
                    <a:pt x="27" y="4"/>
                    <a:pt x="27" y="4"/>
                    <a:pt x="27" y="4"/>
                  </a:cubicBezTo>
                  <a:cubicBezTo>
                    <a:pt x="27" y="3"/>
                    <a:pt x="26" y="2"/>
                    <a:pt x="25" y="2"/>
                  </a:cubicBezTo>
                  <a:cubicBezTo>
                    <a:pt x="22" y="1"/>
                    <a:pt x="22" y="1"/>
                    <a:pt x="22" y="1"/>
                  </a:cubicBezTo>
                  <a:cubicBezTo>
                    <a:pt x="20" y="0"/>
                    <a:pt x="18" y="1"/>
                    <a:pt x="17" y="3"/>
                  </a:cubicBezTo>
                  <a:cubicBezTo>
                    <a:pt x="13" y="15"/>
                    <a:pt x="13" y="15"/>
                    <a:pt x="13" y="15"/>
                  </a:cubicBezTo>
                  <a:cubicBezTo>
                    <a:pt x="13" y="15"/>
                    <a:pt x="13" y="15"/>
                    <a:pt x="13" y="15"/>
                  </a:cubicBezTo>
                  <a:cubicBezTo>
                    <a:pt x="11" y="22"/>
                    <a:pt x="11" y="22"/>
                    <a:pt x="11" y="22"/>
                  </a:cubicBezTo>
                  <a:cubicBezTo>
                    <a:pt x="3" y="22"/>
                    <a:pt x="3" y="22"/>
                    <a:pt x="3" y="22"/>
                  </a:cubicBezTo>
                  <a:cubicBezTo>
                    <a:pt x="1" y="22"/>
                    <a:pt x="0" y="23"/>
                    <a:pt x="0" y="25"/>
                  </a:cubicBezTo>
                  <a:cubicBezTo>
                    <a:pt x="0" y="27"/>
                    <a:pt x="1" y="28"/>
                    <a:pt x="3" y="28"/>
                  </a:cubicBezTo>
                  <a:cubicBezTo>
                    <a:pt x="13" y="28"/>
                    <a:pt x="13" y="28"/>
                    <a:pt x="13" y="28"/>
                  </a:cubicBezTo>
                  <a:cubicBezTo>
                    <a:pt x="14" y="28"/>
                    <a:pt x="15" y="27"/>
                    <a:pt x="15" y="26"/>
                  </a:cubicBezTo>
                  <a:cubicBezTo>
                    <a:pt x="18" y="20"/>
                    <a:pt x="18" y="20"/>
                    <a:pt x="18" y="20"/>
                  </a:cubicBezTo>
                  <a:cubicBezTo>
                    <a:pt x="19" y="21"/>
                    <a:pt x="19" y="21"/>
                    <a:pt x="19" y="21"/>
                  </a:cubicBezTo>
                  <a:cubicBezTo>
                    <a:pt x="19" y="21"/>
                    <a:pt x="20" y="21"/>
                    <a:pt x="20" y="21"/>
                  </a:cubicBezTo>
                  <a:cubicBezTo>
                    <a:pt x="24" y="33"/>
                    <a:pt x="24" y="33"/>
                    <a:pt x="24" y="33"/>
                  </a:cubicBezTo>
                  <a:cubicBezTo>
                    <a:pt x="25" y="34"/>
                    <a:pt x="26" y="34"/>
                    <a:pt x="27" y="34"/>
                  </a:cubicBezTo>
                  <a:cubicBezTo>
                    <a:pt x="27" y="34"/>
                    <a:pt x="28" y="34"/>
                    <a:pt x="28" y="34"/>
                  </a:cubicBezTo>
                  <a:cubicBezTo>
                    <a:pt x="29" y="34"/>
                    <a:pt x="30" y="32"/>
                    <a:pt x="30" y="31"/>
                  </a:cubicBezTo>
                  <a:cubicBezTo>
                    <a:pt x="24" y="17"/>
                    <a:pt x="24" y="17"/>
                    <a:pt x="24" y="17"/>
                  </a:cubicBezTo>
                  <a:cubicBezTo>
                    <a:pt x="26" y="12"/>
                    <a:pt x="26" y="12"/>
                    <a:pt x="26" y="12"/>
                  </a:cubicBezTo>
                  <a:cubicBezTo>
                    <a:pt x="26" y="13"/>
                    <a:pt x="27" y="13"/>
                    <a:pt x="27" y="13"/>
                  </a:cubicBezTo>
                  <a:cubicBezTo>
                    <a:pt x="38" y="15"/>
                    <a:pt x="38" y="15"/>
                    <a:pt x="38" y="15"/>
                  </a:cubicBezTo>
                  <a:cubicBezTo>
                    <a:pt x="38" y="15"/>
                    <a:pt x="38" y="15"/>
                    <a:pt x="38" y="15"/>
                  </a:cubicBezTo>
                  <a:cubicBezTo>
                    <a:pt x="39" y="15"/>
                    <a:pt x="40" y="14"/>
                    <a:pt x="40" y="13"/>
                  </a:cubicBezTo>
                  <a:cubicBezTo>
                    <a:pt x="40" y="11"/>
                    <a:pt x="39" y="10"/>
                    <a:pt x="38" y="10"/>
                  </a:cubicBezTo>
                  <a:close/>
                </a:path>
              </a:pathLst>
            </a:custGeom>
            <a:solidFill>
              <a:schemeClr val="l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133" name="Google Shape;12625;p240">
              <a:extLst>
                <a:ext uri="{FF2B5EF4-FFF2-40B4-BE49-F238E27FC236}">
                  <a16:creationId xmlns:a16="http://schemas.microsoft.com/office/drawing/2014/main" id="{463EC619-CB65-4BCC-9061-3B2358A26191}"/>
                </a:ext>
              </a:extLst>
            </p:cNvPr>
            <p:cNvSpPr/>
            <p:nvPr/>
          </p:nvSpPr>
          <p:spPr>
            <a:xfrm>
              <a:off x="5119688" y="4689475"/>
              <a:ext cx="11113" cy="14287"/>
            </a:xfrm>
            <a:custGeom>
              <a:avLst/>
              <a:gdLst/>
              <a:ahLst/>
              <a:cxnLst/>
              <a:rect l="l" t="t" r="r" b="b"/>
              <a:pathLst>
                <a:path w="4" h="5" extrusionOk="0">
                  <a:moveTo>
                    <a:pt x="2" y="0"/>
                  </a:moveTo>
                  <a:cubicBezTo>
                    <a:pt x="0" y="5"/>
                    <a:pt x="0" y="5"/>
                    <a:pt x="0" y="5"/>
                  </a:cubicBezTo>
                  <a:cubicBezTo>
                    <a:pt x="2" y="5"/>
                    <a:pt x="2" y="5"/>
                    <a:pt x="2" y="5"/>
                  </a:cubicBezTo>
                  <a:cubicBezTo>
                    <a:pt x="3" y="5"/>
                    <a:pt x="4" y="4"/>
                    <a:pt x="4" y="2"/>
                  </a:cubicBezTo>
                  <a:cubicBezTo>
                    <a:pt x="4" y="1"/>
                    <a:pt x="3" y="0"/>
                    <a:pt x="2" y="0"/>
                  </a:cubicBezTo>
                  <a:close/>
                </a:path>
              </a:pathLst>
            </a:custGeom>
            <a:solidFill>
              <a:schemeClr val="l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134" name="Google Shape;12626;p240">
              <a:extLst>
                <a:ext uri="{FF2B5EF4-FFF2-40B4-BE49-F238E27FC236}">
                  <a16:creationId xmlns:a16="http://schemas.microsoft.com/office/drawing/2014/main" id="{EDF0DDAF-973F-45C6-89FA-DC7F6559FB11}"/>
                </a:ext>
              </a:extLst>
            </p:cNvPr>
            <p:cNvSpPr/>
            <p:nvPr/>
          </p:nvSpPr>
          <p:spPr>
            <a:xfrm>
              <a:off x="5089526" y="4724400"/>
              <a:ext cx="17463" cy="17462"/>
            </a:xfrm>
            <a:custGeom>
              <a:avLst/>
              <a:gdLst/>
              <a:ahLst/>
              <a:cxnLst/>
              <a:rect l="l" t="t" r="r" b="b"/>
              <a:pathLst>
                <a:path w="6" h="6" extrusionOk="0">
                  <a:moveTo>
                    <a:pt x="2" y="0"/>
                  </a:moveTo>
                  <a:cubicBezTo>
                    <a:pt x="2" y="0"/>
                    <a:pt x="2" y="0"/>
                    <a:pt x="2" y="0"/>
                  </a:cubicBezTo>
                  <a:cubicBezTo>
                    <a:pt x="1" y="2"/>
                    <a:pt x="1" y="2"/>
                    <a:pt x="1" y="2"/>
                  </a:cubicBezTo>
                  <a:cubicBezTo>
                    <a:pt x="0" y="3"/>
                    <a:pt x="1" y="5"/>
                    <a:pt x="2" y="5"/>
                  </a:cubicBezTo>
                  <a:cubicBezTo>
                    <a:pt x="3" y="6"/>
                    <a:pt x="4" y="5"/>
                    <a:pt x="5" y="4"/>
                  </a:cubicBezTo>
                  <a:cubicBezTo>
                    <a:pt x="6" y="1"/>
                    <a:pt x="6" y="1"/>
                    <a:pt x="6" y="1"/>
                  </a:cubicBezTo>
                  <a:cubicBezTo>
                    <a:pt x="5" y="0"/>
                    <a:pt x="4" y="0"/>
                    <a:pt x="2" y="0"/>
                  </a:cubicBezTo>
                  <a:close/>
                </a:path>
              </a:pathLst>
            </a:custGeom>
            <a:solidFill>
              <a:schemeClr val="l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135" name="Google Shape;12627;p240">
              <a:extLst>
                <a:ext uri="{FF2B5EF4-FFF2-40B4-BE49-F238E27FC236}">
                  <a16:creationId xmlns:a16="http://schemas.microsoft.com/office/drawing/2014/main" id="{1C283FCD-5778-4750-AF5C-8152E7CA9D95}"/>
                </a:ext>
              </a:extLst>
            </p:cNvPr>
            <p:cNvSpPr/>
            <p:nvPr/>
          </p:nvSpPr>
          <p:spPr>
            <a:xfrm>
              <a:off x="5110163" y="4678363"/>
              <a:ext cx="17463" cy="7937"/>
            </a:xfrm>
            <a:custGeom>
              <a:avLst/>
              <a:gdLst/>
              <a:ahLst/>
              <a:cxnLst/>
              <a:rect l="l" t="t" r="r" b="b"/>
              <a:pathLst>
                <a:path w="6" h="3" extrusionOk="0">
                  <a:moveTo>
                    <a:pt x="5" y="3"/>
                  </a:moveTo>
                  <a:cubicBezTo>
                    <a:pt x="6" y="2"/>
                    <a:pt x="5" y="2"/>
                    <a:pt x="5" y="1"/>
                  </a:cubicBezTo>
                  <a:cubicBezTo>
                    <a:pt x="2" y="0"/>
                    <a:pt x="2" y="0"/>
                    <a:pt x="2" y="0"/>
                  </a:cubicBezTo>
                  <a:cubicBezTo>
                    <a:pt x="1" y="0"/>
                    <a:pt x="1" y="0"/>
                    <a:pt x="1" y="1"/>
                  </a:cubicBezTo>
                  <a:cubicBezTo>
                    <a:pt x="1" y="1"/>
                    <a:pt x="1" y="1"/>
                    <a:pt x="1" y="1"/>
                  </a:cubicBezTo>
                  <a:cubicBezTo>
                    <a:pt x="0" y="1"/>
                    <a:pt x="1" y="2"/>
                    <a:pt x="1" y="2"/>
                  </a:cubicBezTo>
                  <a:cubicBezTo>
                    <a:pt x="4" y="3"/>
                    <a:pt x="4" y="3"/>
                    <a:pt x="4" y="3"/>
                  </a:cubicBezTo>
                  <a:cubicBezTo>
                    <a:pt x="5" y="3"/>
                    <a:pt x="5" y="3"/>
                    <a:pt x="5" y="3"/>
                  </a:cubicBezTo>
                  <a:close/>
                </a:path>
              </a:pathLst>
            </a:custGeom>
            <a:solidFill>
              <a:schemeClr val="l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136" name="Google Shape;12628;p240">
              <a:extLst>
                <a:ext uri="{FF2B5EF4-FFF2-40B4-BE49-F238E27FC236}">
                  <a16:creationId xmlns:a16="http://schemas.microsoft.com/office/drawing/2014/main" id="{9E48BDAB-FD1B-4D31-A0A9-6A1F78734526}"/>
                </a:ext>
              </a:extLst>
            </p:cNvPr>
            <p:cNvSpPr/>
            <p:nvPr/>
          </p:nvSpPr>
          <p:spPr>
            <a:xfrm>
              <a:off x="5116513" y="4672013"/>
              <a:ext cx="11113" cy="7937"/>
            </a:xfrm>
            <a:custGeom>
              <a:avLst/>
              <a:gdLst/>
              <a:ahLst/>
              <a:cxnLst/>
              <a:rect l="l" t="t" r="r" b="b"/>
              <a:pathLst>
                <a:path w="7" h="5" extrusionOk="0">
                  <a:moveTo>
                    <a:pt x="7" y="5"/>
                  </a:moveTo>
                  <a:lnTo>
                    <a:pt x="7" y="4"/>
                  </a:lnTo>
                  <a:lnTo>
                    <a:pt x="0" y="0"/>
                  </a:lnTo>
                  <a:lnTo>
                    <a:pt x="0" y="2"/>
                  </a:lnTo>
                  <a:lnTo>
                    <a:pt x="7" y="5"/>
                  </a:lnTo>
                  <a:close/>
                </a:path>
              </a:pathLst>
            </a:custGeom>
            <a:solidFill>
              <a:schemeClr val="l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137" name="Google Shape;12629;p240">
              <a:extLst>
                <a:ext uri="{FF2B5EF4-FFF2-40B4-BE49-F238E27FC236}">
                  <a16:creationId xmlns:a16="http://schemas.microsoft.com/office/drawing/2014/main" id="{91C79F9F-B86D-4AAE-B1C3-D93E4BEE94B0}"/>
                </a:ext>
              </a:extLst>
            </p:cNvPr>
            <p:cNvSpPr/>
            <p:nvPr/>
          </p:nvSpPr>
          <p:spPr>
            <a:xfrm>
              <a:off x="5084763" y="4568825"/>
              <a:ext cx="111125" cy="109537"/>
            </a:xfrm>
            <a:custGeom>
              <a:avLst/>
              <a:gdLst/>
              <a:ahLst/>
              <a:cxnLst/>
              <a:rect l="l" t="t" r="r" b="b"/>
              <a:pathLst>
                <a:path w="39" h="38" extrusionOk="0">
                  <a:moveTo>
                    <a:pt x="20" y="38"/>
                  </a:moveTo>
                  <a:cubicBezTo>
                    <a:pt x="18" y="38"/>
                    <a:pt x="15" y="37"/>
                    <a:pt x="13" y="37"/>
                  </a:cubicBezTo>
                  <a:cubicBezTo>
                    <a:pt x="4" y="33"/>
                    <a:pt x="0" y="22"/>
                    <a:pt x="4" y="12"/>
                  </a:cubicBezTo>
                  <a:cubicBezTo>
                    <a:pt x="7" y="5"/>
                    <a:pt x="14" y="0"/>
                    <a:pt x="21" y="0"/>
                  </a:cubicBezTo>
                  <a:cubicBezTo>
                    <a:pt x="24" y="0"/>
                    <a:pt x="26" y="1"/>
                    <a:pt x="28" y="2"/>
                  </a:cubicBezTo>
                  <a:cubicBezTo>
                    <a:pt x="32" y="3"/>
                    <a:pt x="36" y="7"/>
                    <a:pt x="37" y="12"/>
                  </a:cubicBezTo>
                  <a:cubicBezTo>
                    <a:pt x="39" y="16"/>
                    <a:pt x="39" y="21"/>
                    <a:pt x="37" y="26"/>
                  </a:cubicBezTo>
                  <a:cubicBezTo>
                    <a:pt x="34" y="33"/>
                    <a:pt x="27" y="38"/>
                    <a:pt x="20" y="38"/>
                  </a:cubicBezTo>
                  <a:close/>
                  <a:moveTo>
                    <a:pt x="21" y="4"/>
                  </a:moveTo>
                  <a:cubicBezTo>
                    <a:pt x="16" y="4"/>
                    <a:pt x="10" y="8"/>
                    <a:pt x="8" y="14"/>
                  </a:cubicBezTo>
                  <a:cubicBezTo>
                    <a:pt x="4" y="21"/>
                    <a:pt x="8" y="30"/>
                    <a:pt x="15" y="33"/>
                  </a:cubicBezTo>
                  <a:cubicBezTo>
                    <a:pt x="16" y="34"/>
                    <a:pt x="18" y="34"/>
                    <a:pt x="20" y="34"/>
                  </a:cubicBezTo>
                  <a:cubicBezTo>
                    <a:pt x="26" y="34"/>
                    <a:pt x="31" y="30"/>
                    <a:pt x="33" y="24"/>
                  </a:cubicBezTo>
                  <a:cubicBezTo>
                    <a:pt x="35" y="21"/>
                    <a:pt x="35" y="17"/>
                    <a:pt x="34" y="13"/>
                  </a:cubicBezTo>
                  <a:cubicBezTo>
                    <a:pt x="32" y="9"/>
                    <a:pt x="30" y="7"/>
                    <a:pt x="26" y="5"/>
                  </a:cubicBezTo>
                  <a:cubicBezTo>
                    <a:pt x="25" y="4"/>
                    <a:pt x="23" y="4"/>
                    <a:pt x="21" y="4"/>
                  </a:cubicBezTo>
                  <a:close/>
                </a:path>
              </a:pathLst>
            </a:custGeom>
            <a:solidFill>
              <a:schemeClr val="l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138" name="Google Shape;12630;p240">
              <a:extLst>
                <a:ext uri="{FF2B5EF4-FFF2-40B4-BE49-F238E27FC236}">
                  <a16:creationId xmlns:a16="http://schemas.microsoft.com/office/drawing/2014/main" id="{3409D68F-9128-4CB4-B59E-43CA88EE6350}"/>
                </a:ext>
              </a:extLst>
            </p:cNvPr>
            <p:cNvSpPr/>
            <p:nvPr/>
          </p:nvSpPr>
          <p:spPr>
            <a:xfrm>
              <a:off x="5103813" y="4605338"/>
              <a:ext cx="52388" cy="58737"/>
            </a:xfrm>
            <a:custGeom>
              <a:avLst/>
              <a:gdLst/>
              <a:ahLst/>
              <a:cxnLst/>
              <a:rect l="l" t="t" r="r" b="b"/>
              <a:pathLst>
                <a:path w="18" h="20" extrusionOk="0">
                  <a:moveTo>
                    <a:pt x="13" y="20"/>
                  </a:moveTo>
                  <a:cubicBezTo>
                    <a:pt x="11" y="20"/>
                    <a:pt x="10" y="19"/>
                    <a:pt x="8" y="19"/>
                  </a:cubicBezTo>
                  <a:cubicBezTo>
                    <a:pt x="5" y="17"/>
                    <a:pt x="3" y="15"/>
                    <a:pt x="2" y="11"/>
                  </a:cubicBezTo>
                  <a:cubicBezTo>
                    <a:pt x="0" y="8"/>
                    <a:pt x="0" y="5"/>
                    <a:pt x="2" y="1"/>
                  </a:cubicBezTo>
                  <a:cubicBezTo>
                    <a:pt x="2" y="1"/>
                    <a:pt x="3" y="0"/>
                    <a:pt x="4" y="1"/>
                  </a:cubicBezTo>
                  <a:cubicBezTo>
                    <a:pt x="4" y="1"/>
                    <a:pt x="5" y="2"/>
                    <a:pt x="4" y="2"/>
                  </a:cubicBezTo>
                  <a:cubicBezTo>
                    <a:pt x="3" y="5"/>
                    <a:pt x="3" y="8"/>
                    <a:pt x="4" y="11"/>
                  </a:cubicBezTo>
                  <a:cubicBezTo>
                    <a:pt x="5" y="13"/>
                    <a:pt x="7" y="15"/>
                    <a:pt x="9" y="16"/>
                  </a:cubicBezTo>
                  <a:cubicBezTo>
                    <a:pt x="11" y="17"/>
                    <a:pt x="14" y="17"/>
                    <a:pt x="16" y="16"/>
                  </a:cubicBezTo>
                  <a:cubicBezTo>
                    <a:pt x="16" y="16"/>
                    <a:pt x="17" y="17"/>
                    <a:pt x="17" y="17"/>
                  </a:cubicBezTo>
                  <a:cubicBezTo>
                    <a:pt x="18" y="18"/>
                    <a:pt x="17" y="19"/>
                    <a:pt x="16" y="19"/>
                  </a:cubicBezTo>
                  <a:cubicBezTo>
                    <a:pt x="15" y="19"/>
                    <a:pt x="14" y="20"/>
                    <a:pt x="13" y="20"/>
                  </a:cubicBezTo>
                  <a:close/>
                </a:path>
              </a:pathLst>
            </a:custGeom>
            <a:solidFill>
              <a:schemeClr val="l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139" name="Google Shape;12631;p240">
              <a:extLst>
                <a:ext uri="{FF2B5EF4-FFF2-40B4-BE49-F238E27FC236}">
                  <a16:creationId xmlns:a16="http://schemas.microsoft.com/office/drawing/2014/main" id="{E7ACA145-550A-4C19-8BD0-B6497BE5CFEC}"/>
                </a:ext>
              </a:extLst>
            </p:cNvPr>
            <p:cNvSpPr/>
            <p:nvPr/>
          </p:nvSpPr>
          <p:spPr>
            <a:xfrm>
              <a:off x="5102226" y="4683125"/>
              <a:ext cx="19050" cy="23812"/>
            </a:xfrm>
            <a:custGeom>
              <a:avLst/>
              <a:gdLst/>
              <a:ahLst/>
              <a:cxnLst/>
              <a:rect l="l" t="t" r="r" b="b"/>
              <a:pathLst>
                <a:path w="7" h="8" extrusionOk="0">
                  <a:moveTo>
                    <a:pt x="0" y="8"/>
                  </a:moveTo>
                  <a:cubicBezTo>
                    <a:pt x="2" y="8"/>
                    <a:pt x="3" y="8"/>
                    <a:pt x="4" y="8"/>
                  </a:cubicBezTo>
                  <a:cubicBezTo>
                    <a:pt x="4" y="8"/>
                    <a:pt x="4" y="8"/>
                    <a:pt x="5" y="8"/>
                  </a:cubicBezTo>
                  <a:cubicBezTo>
                    <a:pt x="7" y="2"/>
                    <a:pt x="7" y="2"/>
                    <a:pt x="7" y="2"/>
                  </a:cubicBezTo>
                  <a:cubicBezTo>
                    <a:pt x="3" y="0"/>
                    <a:pt x="3" y="0"/>
                    <a:pt x="3" y="0"/>
                  </a:cubicBezTo>
                  <a:cubicBezTo>
                    <a:pt x="0" y="8"/>
                    <a:pt x="0" y="8"/>
                    <a:pt x="0" y="8"/>
                  </a:cubicBezTo>
                  <a:cubicBezTo>
                    <a:pt x="0" y="8"/>
                    <a:pt x="0" y="8"/>
                    <a:pt x="0" y="8"/>
                  </a:cubicBezTo>
                  <a:close/>
                </a:path>
              </a:pathLst>
            </a:custGeom>
            <a:solidFill>
              <a:schemeClr val="l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grpSp>
      <p:pic>
        <p:nvPicPr>
          <p:cNvPr id="107" name="Imagen 106">
            <a:extLst>
              <a:ext uri="{FF2B5EF4-FFF2-40B4-BE49-F238E27FC236}">
                <a16:creationId xmlns:a16="http://schemas.microsoft.com/office/drawing/2014/main" id="{8E63E59F-457E-4E50-8826-5B0B5229B94C}"/>
              </a:ext>
            </a:extLst>
          </p:cNvPr>
          <p:cNvPicPr>
            <a:picLocks noChangeAspect="1"/>
          </p:cNvPicPr>
          <p:nvPr/>
        </p:nvPicPr>
        <p:blipFill>
          <a:blip r:embed="rId14">
            <a:lum bright="70000" contrast="-70000"/>
            <a:extLst>
              <a:ext uri="{28A0092B-C50C-407E-A947-70E740481C1C}">
                <a14:useLocalDpi xmlns:a14="http://schemas.microsoft.com/office/drawing/2010/main" val="0"/>
              </a:ext>
            </a:extLst>
          </a:blip>
          <a:stretch>
            <a:fillRect/>
          </a:stretch>
        </p:blipFill>
        <p:spPr>
          <a:xfrm>
            <a:off x="10628538" y="90186"/>
            <a:ext cx="1587500" cy="1587500"/>
          </a:xfrm>
          <a:prstGeom prst="rect">
            <a:avLst/>
          </a:prstGeom>
        </p:spPr>
      </p:pic>
      <p:sp>
        <p:nvSpPr>
          <p:cNvPr id="108" name="Freeform 3">
            <a:extLst>
              <a:ext uri="{FF2B5EF4-FFF2-40B4-BE49-F238E27FC236}">
                <a16:creationId xmlns:a16="http://schemas.microsoft.com/office/drawing/2014/main" id="{CB7B6E3C-2569-4635-AE93-7F8A175506DF}"/>
              </a:ext>
            </a:extLst>
          </p:cNvPr>
          <p:cNvSpPr/>
          <p:nvPr/>
        </p:nvSpPr>
        <p:spPr>
          <a:xfrm>
            <a:off x="141712" y="103716"/>
            <a:ext cx="1518626" cy="831103"/>
          </a:xfrm>
          <a:custGeom>
            <a:avLst/>
            <a:gdLst/>
            <a:ahLst/>
            <a:cxnLst/>
            <a:rect l="l" t="t" r="r" b="b"/>
            <a:pathLst>
              <a:path w="2277939" h="1246654">
                <a:moveTo>
                  <a:pt x="0" y="0"/>
                </a:moveTo>
                <a:lnTo>
                  <a:pt x="2277940" y="0"/>
                </a:lnTo>
                <a:lnTo>
                  <a:pt x="2277940" y="1246654"/>
                </a:lnTo>
                <a:lnTo>
                  <a:pt x="0" y="124665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26" name="Freeform 4">
            <a:extLst>
              <a:ext uri="{FF2B5EF4-FFF2-40B4-BE49-F238E27FC236}">
                <a16:creationId xmlns:a16="http://schemas.microsoft.com/office/drawing/2014/main" id="{F2C643BF-32AE-483E-8C50-F1DFC21E3FB7}"/>
              </a:ext>
            </a:extLst>
          </p:cNvPr>
          <p:cNvSpPr/>
          <p:nvPr/>
        </p:nvSpPr>
        <p:spPr>
          <a:xfrm>
            <a:off x="10530718" y="5894340"/>
            <a:ext cx="1518626" cy="831103"/>
          </a:xfrm>
          <a:custGeom>
            <a:avLst/>
            <a:gdLst/>
            <a:ahLst/>
            <a:cxnLst/>
            <a:rect l="l" t="t" r="r" b="b"/>
            <a:pathLst>
              <a:path w="2277939" h="1246654">
                <a:moveTo>
                  <a:pt x="0" y="0"/>
                </a:moveTo>
                <a:lnTo>
                  <a:pt x="2277940" y="0"/>
                </a:lnTo>
                <a:lnTo>
                  <a:pt x="2277940" y="1246654"/>
                </a:lnTo>
                <a:lnTo>
                  <a:pt x="0" y="124665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28" name="Freeform 28">
            <a:extLst>
              <a:ext uri="{FF2B5EF4-FFF2-40B4-BE49-F238E27FC236}">
                <a16:creationId xmlns:a16="http://schemas.microsoft.com/office/drawing/2014/main" id="{F0913523-3A49-49DB-ABC1-3E149B7BC80D}"/>
              </a:ext>
            </a:extLst>
          </p:cNvPr>
          <p:cNvSpPr/>
          <p:nvPr/>
        </p:nvSpPr>
        <p:spPr>
          <a:xfrm flipH="1">
            <a:off x="217541" y="6517656"/>
            <a:ext cx="471803" cy="224750"/>
          </a:xfrm>
          <a:custGeom>
            <a:avLst/>
            <a:gdLst/>
            <a:ahLst/>
            <a:cxnLst/>
            <a:rect l="l" t="t" r="r" b="b"/>
            <a:pathLst>
              <a:path w="707704" h="337125">
                <a:moveTo>
                  <a:pt x="707704" y="0"/>
                </a:moveTo>
                <a:lnTo>
                  <a:pt x="0" y="0"/>
                </a:lnTo>
                <a:lnTo>
                  <a:pt x="0" y="337125"/>
                </a:lnTo>
                <a:lnTo>
                  <a:pt x="707704" y="337125"/>
                </a:lnTo>
                <a:lnTo>
                  <a:pt x="707704" y="0"/>
                </a:lnTo>
                <a:close/>
              </a:path>
            </a:pathLst>
          </a:custGeom>
          <a:blipFill>
            <a:blip r:embed="rId17">
              <a:extLst>
                <a:ext uri="{96DAC541-7B7A-43D3-8B79-37D633B846F1}">
                  <asvg:svgBlip xmlns:asvg="http://schemas.microsoft.com/office/drawing/2016/SVG/main" r:embed="rId18"/>
                </a:ext>
              </a:extLst>
            </a:blip>
            <a:stretch>
              <a:fillRect/>
            </a:stretch>
          </a:blipFill>
        </p:spPr>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dissolve">
                                      <p:cBhvr>
                                        <p:cTn id="7" dur="500"/>
                                        <p:tgtEl>
                                          <p:spTgt spid="124"/>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additive="base">
                                        <p:cTn id="11" dur="500"/>
                                        <p:tgtEl>
                                          <p:spTgt spid="129"/>
                                        </p:tgtEl>
                                        <p:attrNameLst>
                                          <p:attrName>ppt_w</p:attrName>
                                        </p:attrNameLst>
                                      </p:cBhvr>
                                      <p:tavLst>
                                        <p:tav tm="0">
                                          <p:val>
                                            <p:strVal val="0"/>
                                          </p:val>
                                        </p:tav>
                                        <p:tav tm="100000">
                                          <p:val>
                                            <p:strVal val="#ppt_w"/>
                                          </p:val>
                                        </p:tav>
                                      </p:tavLst>
                                    </p:anim>
                                    <p:anim calcmode="lin" valueType="num">
                                      <p:cBhvr additive="base">
                                        <p:cTn id="12" dur="500"/>
                                        <p:tgtEl>
                                          <p:spTgt spid="129"/>
                                        </p:tgtEl>
                                        <p:attrNameLst>
                                          <p:attrName>ppt_h</p:attrName>
                                        </p:attrNameLst>
                                      </p:cBhvr>
                                      <p:tavLst>
                                        <p:tav tm="0">
                                          <p:val>
                                            <p:str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130"/>
                                        </p:tgtEl>
                                        <p:attrNameLst>
                                          <p:attrName>style.visibility</p:attrName>
                                        </p:attrNameLst>
                                      </p:cBhvr>
                                      <p:to>
                                        <p:strVal val="visible"/>
                                      </p:to>
                                    </p:set>
                                    <p:anim calcmode="lin" valueType="num">
                                      <p:cBhvr additive="base">
                                        <p:cTn id="16" dur="500"/>
                                        <p:tgtEl>
                                          <p:spTgt spid="130"/>
                                        </p:tgtEl>
                                        <p:attrNameLst>
                                          <p:attrName>ppt_w</p:attrName>
                                        </p:attrNameLst>
                                      </p:cBhvr>
                                      <p:tavLst>
                                        <p:tav tm="0">
                                          <p:val>
                                            <p:strVal val="0"/>
                                          </p:val>
                                        </p:tav>
                                        <p:tav tm="100000">
                                          <p:val>
                                            <p:strVal val="#ppt_w"/>
                                          </p:val>
                                        </p:tav>
                                      </p:tavLst>
                                    </p:anim>
                                    <p:anim calcmode="lin" valueType="num">
                                      <p:cBhvr additive="base">
                                        <p:cTn id="17" dur="500"/>
                                        <p:tgtEl>
                                          <p:spTgt spid="13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pic>
        <p:nvPicPr>
          <p:cNvPr id="2" name="Imagen 1">
            <a:extLst>
              <a:ext uri="{FF2B5EF4-FFF2-40B4-BE49-F238E27FC236}">
                <a16:creationId xmlns:a16="http://schemas.microsoft.com/office/drawing/2014/main" id="{24909652-516D-43AF-AD0B-7911660BF78D}"/>
              </a:ext>
            </a:extLst>
          </p:cNvPr>
          <p:cNvPicPr>
            <a:picLocks noChangeAspect="1"/>
          </p:cNvPicPr>
          <p:nvPr/>
        </p:nvPicPr>
        <p:blipFill>
          <a:blip r:embed="rId3"/>
          <a:stretch>
            <a:fillRect/>
          </a:stretch>
        </p:blipFill>
        <p:spPr>
          <a:xfrm>
            <a:off x="-5540" y="17684"/>
            <a:ext cx="12192000" cy="6857999"/>
          </a:xfrm>
          <a:prstGeom prst="rect">
            <a:avLst/>
          </a:prstGeom>
          <a:solidFill>
            <a:srgbClr val="FF0066"/>
          </a:solidFill>
        </p:spPr>
      </p:pic>
      <p:sp>
        <p:nvSpPr>
          <p:cNvPr id="1117" name="Google Shape;1117;p29"/>
          <p:cNvSpPr txBox="1">
            <a:spLocks noGrp="1"/>
          </p:cNvSpPr>
          <p:nvPr>
            <p:ph type="title"/>
          </p:nvPr>
        </p:nvSpPr>
        <p:spPr>
          <a:xfrm>
            <a:off x="3247889" y="191874"/>
            <a:ext cx="5067300" cy="558843"/>
          </a:xfrm>
          <a:prstGeom prst="rect">
            <a:avLst/>
          </a:prstGeom>
          <a:noFill/>
          <a:ln>
            <a:noFill/>
          </a:ln>
        </p:spPr>
        <p:txBody>
          <a:bodyPr spcFirstLastPara="1" vert="horz" wrap="square" lIns="0" tIns="0" rIns="0" bIns="0" rtlCol="0" anchor="ctr" anchorCtr="0">
            <a:noAutofit/>
          </a:bodyPr>
          <a:lstStyle/>
          <a:p>
            <a:r>
              <a:rPr lang="en-US" dirty="0">
                <a:solidFill>
                  <a:schemeClr val="accent1">
                    <a:lumMod val="20000"/>
                    <a:lumOff val="80000"/>
                  </a:schemeClr>
                </a:solidFill>
              </a:rPr>
              <a:t>REGIMEN DE TRANSICION</a:t>
            </a:r>
            <a:endParaRPr dirty="0">
              <a:solidFill>
                <a:schemeClr val="accent1">
                  <a:lumMod val="20000"/>
                  <a:lumOff val="80000"/>
                </a:schemeClr>
              </a:solidFill>
            </a:endParaRPr>
          </a:p>
        </p:txBody>
      </p:sp>
      <p:sp>
        <p:nvSpPr>
          <p:cNvPr id="186" name="CuadroTexto 185">
            <a:extLst>
              <a:ext uri="{FF2B5EF4-FFF2-40B4-BE49-F238E27FC236}">
                <a16:creationId xmlns:a16="http://schemas.microsoft.com/office/drawing/2014/main" id="{E9729FA0-DE0D-4805-87AD-CE449FD32930}"/>
              </a:ext>
            </a:extLst>
          </p:cNvPr>
          <p:cNvSpPr txBox="1"/>
          <p:nvPr/>
        </p:nvSpPr>
        <p:spPr>
          <a:xfrm>
            <a:off x="5729185" y="2053050"/>
            <a:ext cx="5145028" cy="1857175"/>
          </a:xfrm>
          <a:prstGeom prst="rect">
            <a:avLst/>
          </a:prstGeom>
          <a:noFill/>
        </p:spPr>
        <p:txBody>
          <a:bodyPr wrap="square">
            <a:spAutoFit/>
          </a:bodyPr>
          <a:lstStyle/>
          <a:p>
            <a:pPr marL="304815" indent="-304815" algn="just">
              <a:buFont typeface="Wingdings" panose="05000000000000000000" pitchFamily="2" charset="2"/>
              <a:buChar char="§"/>
            </a:pPr>
            <a:r>
              <a:rPr lang="es-ES" sz="1867" b="1" dirty="0">
                <a:solidFill>
                  <a:schemeClr val="accent1">
                    <a:lumMod val="20000"/>
                    <a:lumOff val="80000"/>
                  </a:schemeClr>
                </a:solidFill>
                <a:latin typeface="Roboto Condensed"/>
                <a:ea typeface="Roboto Condensed"/>
              </a:rPr>
              <a:t>Art 75.Regimen de Transición </a:t>
            </a:r>
            <a:r>
              <a:rPr lang="es-ES" sz="1867" dirty="0">
                <a:solidFill>
                  <a:schemeClr val="accent1">
                    <a:lumMod val="20000"/>
                    <a:lumOff val="80000"/>
                  </a:schemeClr>
                </a:solidFill>
                <a:latin typeface="Roboto Condensed"/>
                <a:ea typeface="Roboto Condensed"/>
              </a:rPr>
              <a:t>Los afiliados que al entrar en vigencia de la </a:t>
            </a:r>
            <a:r>
              <a:rPr lang="es-ES" sz="1867" b="1" dirty="0">
                <a:solidFill>
                  <a:schemeClr val="accent1">
                    <a:lumMod val="20000"/>
                    <a:lumOff val="80000"/>
                  </a:schemeClr>
                </a:solidFill>
                <a:latin typeface="Roboto Condensed"/>
                <a:ea typeface="Roboto Condensed"/>
              </a:rPr>
              <a:t>Ley 2381- 01 Julio 2025 </a:t>
            </a:r>
            <a:r>
              <a:rPr lang="es-ES" sz="1867" dirty="0">
                <a:solidFill>
                  <a:schemeClr val="accent1">
                    <a:lumMod val="20000"/>
                    <a:lumOff val="80000"/>
                  </a:schemeClr>
                </a:solidFill>
                <a:latin typeface="Roboto Condensed"/>
                <a:ea typeface="Roboto Condensed"/>
              </a:rPr>
              <a:t>cumplan con  </a:t>
            </a:r>
            <a:r>
              <a:rPr lang="en-US" sz="1867" b="1" dirty="0">
                <a:solidFill>
                  <a:schemeClr val="accent2">
                    <a:lumMod val="40000"/>
                    <a:lumOff val="60000"/>
                  </a:schemeClr>
                </a:solidFill>
                <a:latin typeface="Roboto Condensed"/>
                <a:ea typeface="Roboto Condensed"/>
              </a:rPr>
              <a:t>(S</a:t>
            </a:r>
            <a:r>
              <a:rPr lang="es-ES" sz="1867" b="1" dirty="0">
                <a:solidFill>
                  <a:schemeClr val="accent2">
                    <a:lumMod val="40000"/>
                    <a:lumOff val="60000"/>
                  </a:schemeClr>
                </a:solidFill>
                <a:latin typeface="Roboto Condensed"/>
                <a:ea typeface="Roboto Condensed"/>
              </a:rPr>
              <a:t>uspendida por decisión de la Corte Constitucional y dependerá de su pronunciamiento final sobre la exequibilidad de la Ley )</a:t>
            </a:r>
            <a:endParaRPr lang="es-CO" sz="1867" b="1" dirty="0">
              <a:solidFill>
                <a:schemeClr val="accent2">
                  <a:lumMod val="40000"/>
                  <a:lumOff val="60000"/>
                </a:schemeClr>
              </a:solidFill>
              <a:latin typeface="Roboto Condensed"/>
              <a:ea typeface="Roboto Condensed"/>
            </a:endParaRPr>
          </a:p>
        </p:txBody>
      </p:sp>
      <p:sp>
        <p:nvSpPr>
          <p:cNvPr id="272" name="CuadroTexto 271">
            <a:extLst>
              <a:ext uri="{FF2B5EF4-FFF2-40B4-BE49-F238E27FC236}">
                <a16:creationId xmlns:a16="http://schemas.microsoft.com/office/drawing/2014/main" id="{947BF19B-EEF6-404C-AC99-1A96C0DBE11E}"/>
              </a:ext>
            </a:extLst>
          </p:cNvPr>
          <p:cNvSpPr txBox="1"/>
          <p:nvPr/>
        </p:nvSpPr>
        <p:spPr>
          <a:xfrm>
            <a:off x="5761908" y="3996887"/>
            <a:ext cx="5277932" cy="1816266"/>
          </a:xfrm>
          <a:prstGeom prst="rect">
            <a:avLst/>
          </a:prstGeom>
          <a:noFill/>
        </p:spPr>
        <p:txBody>
          <a:bodyPr wrap="square">
            <a:spAutoFit/>
          </a:bodyPr>
          <a:lstStyle/>
          <a:p>
            <a:pPr marL="304815" indent="-304815" algn="just">
              <a:buFont typeface="Wingdings" panose="05000000000000000000" pitchFamily="2" charset="2"/>
              <a:buChar char="§"/>
            </a:pPr>
            <a:r>
              <a:rPr lang="es-ES_tradnl" sz="1867" b="1" dirty="0">
                <a:solidFill>
                  <a:schemeClr val="accent1">
                    <a:lumMod val="20000"/>
                    <a:lumOff val="80000"/>
                  </a:schemeClr>
                </a:solidFill>
                <a:latin typeface="Roboto Condensed"/>
                <a:ea typeface="Roboto Condensed"/>
              </a:rPr>
              <a:t>Art 76 Oportunidad de Traslado : </a:t>
            </a:r>
            <a:r>
              <a:rPr lang="es-ES_tradnl" sz="1867" dirty="0">
                <a:solidFill>
                  <a:schemeClr val="accent1">
                    <a:lumMod val="20000"/>
                    <a:lumOff val="80000"/>
                  </a:schemeClr>
                </a:solidFill>
                <a:latin typeface="Roboto Condensed"/>
                <a:ea typeface="Roboto Condensed"/>
              </a:rPr>
              <a:t>que tengan las semanas mínimas y le falten menos de 10 años para cumplir la edad para la pensión de Vejez, tendrá 2 años a partir Promulgación de esta ley </a:t>
            </a:r>
            <a:r>
              <a:rPr lang="es-ES_tradnl" sz="1867" b="1" dirty="0">
                <a:solidFill>
                  <a:schemeClr val="accent2">
                    <a:lumMod val="40000"/>
                    <a:lumOff val="60000"/>
                  </a:schemeClr>
                </a:solidFill>
                <a:latin typeface="Roboto Condensed"/>
                <a:ea typeface="Roboto Condensed"/>
              </a:rPr>
              <a:t>(16 Julio 2026), para trasladarse de régimen, previo a la doble asesoría. (Vigente)</a:t>
            </a:r>
          </a:p>
        </p:txBody>
      </p:sp>
      <p:grpSp>
        <p:nvGrpSpPr>
          <p:cNvPr id="4" name="Grupo 3">
            <a:extLst>
              <a:ext uri="{FF2B5EF4-FFF2-40B4-BE49-F238E27FC236}">
                <a16:creationId xmlns:a16="http://schemas.microsoft.com/office/drawing/2014/main" id="{A5CF1BCF-84F4-0E0F-615F-A02DF6471D2B}"/>
              </a:ext>
            </a:extLst>
          </p:cNvPr>
          <p:cNvGrpSpPr/>
          <p:nvPr/>
        </p:nvGrpSpPr>
        <p:grpSpPr>
          <a:xfrm>
            <a:off x="-291779" y="1592841"/>
            <a:ext cx="5553455" cy="4470553"/>
            <a:chOff x="7644713" y="2509506"/>
            <a:chExt cx="7124038" cy="5109135"/>
          </a:xfrm>
        </p:grpSpPr>
        <p:grpSp>
          <p:nvGrpSpPr>
            <p:cNvPr id="3" name="Grupo 2">
              <a:extLst>
                <a:ext uri="{FF2B5EF4-FFF2-40B4-BE49-F238E27FC236}">
                  <a16:creationId xmlns:a16="http://schemas.microsoft.com/office/drawing/2014/main" id="{2536E911-8225-4633-8227-A52EEFD677CC}"/>
                </a:ext>
              </a:extLst>
            </p:cNvPr>
            <p:cNvGrpSpPr/>
            <p:nvPr/>
          </p:nvGrpSpPr>
          <p:grpSpPr>
            <a:xfrm>
              <a:off x="8596184" y="2509506"/>
              <a:ext cx="6172567" cy="5109135"/>
              <a:chOff x="8596184" y="2509506"/>
              <a:chExt cx="6172567" cy="5109135"/>
            </a:xfrm>
          </p:grpSpPr>
          <p:grpSp>
            <p:nvGrpSpPr>
              <p:cNvPr id="27" name="Google Shape;10165;p194">
                <a:extLst>
                  <a:ext uri="{FF2B5EF4-FFF2-40B4-BE49-F238E27FC236}">
                    <a16:creationId xmlns:a16="http://schemas.microsoft.com/office/drawing/2014/main" id="{F6D93C22-6413-491B-BB8A-083576CB500D}"/>
                  </a:ext>
                </a:extLst>
              </p:cNvPr>
              <p:cNvGrpSpPr/>
              <p:nvPr/>
            </p:nvGrpSpPr>
            <p:grpSpPr>
              <a:xfrm>
                <a:off x="9362592" y="4679644"/>
                <a:ext cx="1727821" cy="2889795"/>
                <a:chOff x="2957536" y="2056831"/>
                <a:chExt cx="1166689" cy="1877382"/>
              </a:xfrm>
            </p:grpSpPr>
            <p:grpSp>
              <p:nvGrpSpPr>
                <p:cNvPr id="28" name="Google Shape;10166;p194">
                  <a:extLst>
                    <a:ext uri="{FF2B5EF4-FFF2-40B4-BE49-F238E27FC236}">
                      <a16:creationId xmlns:a16="http://schemas.microsoft.com/office/drawing/2014/main" id="{AF7DBAE7-F01D-40EC-AC1B-15104F7E248D}"/>
                    </a:ext>
                  </a:extLst>
                </p:cNvPr>
                <p:cNvGrpSpPr/>
                <p:nvPr/>
              </p:nvGrpSpPr>
              <p:grpSpPr>
                <a:xfrm>
                  <a:off x="3392989" y="2056831"/>
                  <a:ext cx="267025" cy="710695"/>
                  <a:chOff x="3392989" y="2056831"/>
                  <a:chExt cx="267025" cy="710695"/>
                </a:xfrm>
              </p:grpSpPr>
              <p:sp>
                <p:nvSpPr>
                  <p:cNvPr id="98" name="Google Shape;10167;p194">
                    <a:extLst>
                      <a:ext uri="{FF2B5EF4-FFF2-40B4-BE49-F238E27FC236}">
                        <a16:creationId xmlns:a16="http://schemas.microsoft.com/office/drawing/2014/main" id="{A25AC60C-4302-47D9-920A-2548F191C3B6}"/>
                      </a:ext>
                    </a:extLst>
                  </p:cNvPr>
                  <p:cNvSpPr/>
                  <p:nvPr/>
                </p:nvSpPr>
                <p:spPr>
                  <a:xfrm>
                    <a:off x="3462827" y="2056831"/>
                    <a:ext cx="135567" cy="135567"/>
                  </a:xfrm>
                  <a:custGeom>
                    <a:avLst/>
                    <a:gdLst/>
                    <a:ahLst/>
                    <a:cxnLst/>
                    <a:rect l="l" t="t" r="r" b="b"/>
                    <a:pathLst>
                      <a:path w="45" h="44" extrusionOk="0">
                        <a:moveTo>
                          <a:pt x="18" y="4"/>
                        </a:moveTo>
                        <a:cubicBezTo>
                          <a:pt x="31" y="0"/>
                          <a:pt x="45" y="15"/>
                          <a:pt x="39" y="28"/>
                        </a:cubicBezTo>
                        <a:cubicBezTo>
                          <a:pt x="35" y="41"/>
                          <a:pt x="17" y="44"/>
                          <a:pt x="9" y="33"/>
                        </a:cubicBezTo>
                        <a:cubicBezTo>
                          <a:pt x="0" y="24"/>
                          <a:pt x="5" y="7"/>
                          <a:pt x="18" y="4"/>
                        </a:cubicBezTo>
                        <a:close/>
                      </a:path>
                    </a:pathLst>
                  </a:custGeom>
                  <a:solidFill>
                    <a:schemeClr val="accen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99" name="Google Shape;10168;p194">
                    <a:extLst>
                      <a:ext uri="{FF2B5EF4-FFF2-40B4-BE49-F238E27FC236}">
                        <a16:creationId xmlns:a16="http://schemas.microsoft.com/office/drawing/2014/main" id="{8B2B42C1-1EA9-4F85-A4D5-502C0FD74409}"/>
                      </a:ext>
                    </a:extLst>
                  </p:cNvPr>
                  <p:cNvSpPr/>
                  <p:nvPr/>
                </p:nvSpPr>
                <p:spPr>
                  <a:xfrm>
                    <a:off x="3392989" y="2188289"/>
                    <a:ext cx="267025" cy="579237"/>
                  </a:xfrm>
                  <a:custGeom>
                    <a:avLst/>
                    <a:gdLst/>
                    <a:ahLst/>
                    <a:cxnLst/>
                    <a:rect l="l" t="t" r="r" b="b"/>
                    <a:pathLst>
                      <a:path w="87" h="188" extrusionOk="0">
                        <a:moveTo>
                          <a:pt x="11" y="4"/>
                        </a:moveTo>
                        <a:cubicBezTo>
                          <a:pt x="23" y="0"/>
                          <a:pt x="36" y="2"/>
                          <a:pt x="48" y="1"/>
                        </a:cubicBezTo>
                        <a:cubicBezTo>
                          <a:pt x="59" y="1"/>
                          <a:pt x="71" y="0"/>
                          <a:pt x="80" y="7"/>
                        </a:cubicBezTo>
                        <a:cubicBezTo>
                          <a:pt x="87" y="13"/>
                          <a:pt x="87" y="22"/>
                          <a:pt x="87" y="30"/>
                        </a:cubicBezTo>
                        <a:cubicBezTo>
                          <a:pt x="87" y="47"/>
                          <a:pt x="87" y="64"/>
                          <a:pt x="87" y="81"/>
                        </a:cubicBezTo>
                        <a:cubicBezTo>
                          <a:pt x="87" y="85"/>
                          <a:pt x="86" y="91"/>
                          <a:pt x="81" y="90"/>
                        </a:cubicBezTo>
                        <a:cubicBezTo>
                          <a:pt x="75" y="92"/>
                          <a:pt x="71" y="86"/>
                          <a:pt x="72" y="81"/>
                        </a:cubicBezTo>
                        <a:cubicBezTo>
                          <a:pt x="72" y="64"/>
                          <a:pt x="72" y="48"/>
                          <a:pt x="72" y="31"/>
                        </a:cubicBezTo>
                        <a:cubicBezTo>
                          <a:pt x="70" y="31"/>
                          <a:pt x="67" y="31"/>
                          <a:pt x="66" y="31"/>
                        </a:cubicBezTo>
                        <a:cubicBezTo>
                          <a:pt x="66" y="79"/>
                          <a:pt x="66" y="126"/>
                          <a:pt x="66" y="174"/>
                        </a:cubicBezTo>
                        <a:cubicBezTo>
                          <a:pt x="67" y="185"/>
                          <a:pt x="47" y="188"/>
                          <a:pt x="46" y="176"/>
                        </a:cubicBezTo>
                        <a:cubicBezTo>
                          <a:pt x="46" y="147"/>
                          <a:pt x="46" y="119"/>
                          <a:pt x="46" y="90"/>
                        </a:cubicBezTo>
                        <a:cubicBezTo>
                          <a:pt x="45" y="90"/>
                          <a:pt x="42" y="90"/>
                          <a:pt x="41" y="90"/>
                        </a:cubicBezTo>
                        <a:cubicBezTo>
                          <a:pt x="41" y="115"/>
                          <a:pt x="41" y="140"/>
                          <a:pt x="41" y="165"/>
                        </a:cubicBezTo>
                        <a:cubicBezTo>
                          <a:pt x="41" y="170"/>
                          <a:pt x="41" y="176"/>
                          <a:pt x="39" y="181"/>
                        </a:cubicBezTo>
                        <a:cubicBezTo>
                          <a:pt x="32" y="186"/>
                          <a:pt x="20" y="184"/>
                          <a:pt x="20" y="174"/>
                        </a:cubicBezTo>
                        <a:cubicBezTo>
                          <a:pt x="20" y="126"/>
                          <a:pt x="21" y="79"/>
                          <a:pt x="20" y="31"/>
                        </a:cubicBezTo>
                        <a:cubicBezTo>
                          <a:pt x="19" y="31"/>
                          <a:pt x="17" y="31"/>
                          <a:pt x="16" y="31"/>
                        </a:cubicBezTo>
                        <a:cubicBezTo>
                          <a:pt x="15" y="47"/>
                          <a:pt x="16" y="63"/>
                          <a:pt x="16" y="79"/>
                        </a:cubicBezTo>
                        <a:cubicBezTo>
                          <a:pt x="16" y="84"/>
                          <a:pt x="13" y="92"/>
                          <a:pt x="6" y="90"/>
                        </a:cubicBezTo>
                        <a:cubicBezTo>
                          <a:pt x="3" y="91"/>
                          <a:pt x="0" y="86"/>
                          <a:pt x="0" y="83"/>
                        </a:cubicBezTo>
                        <a:cubicBezTo>
                          <a:pt x="0" y="63"/>
                          <a:pt x="0" y="43"/>
                          <a:pt x="0" y="23"/>
                        </a:cubicBezTo>
                        <a:cubicBezTo>
                          <a:pt x="0" y="15"/>
                          <a:pt x="4" y="7"/>
                          <a:pt x="11" y="4"/>
                        </a:cubicBezTo>
                        <a:close/>
                      </a:path>
                    </a:pathLst>
                  </a:custGeom>
                  <a:solidFill>
                    <a:schemeClr val="accen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grpSp>
            <p:grpSp>
              <p:nvGrpSpPr>
                <p:cNvPr id="29" name="Google Shape;10169;p194">
                  <a:extLst>
                    <a:ext uri="{FF2B5EF4-FFF2-40B4-BE49-F238E27FC236}">
                      <a16:creationId xmlns:a16="http://schemas.microsoft.com/office/drawing/2014/main" id="{B3F6D0C9-5167-4999-97EF-112F33BD2590}"/>
                    </a:ext>
                  </a:extLst>
                </p:cNvPr>
                <p:cNvGrpSpPr/>
                <p:nvPr/>
              </p:nvGrpSpPr>
              <p:grpSpPr>
                <a:xfrm>
                  <a:off x="3429963" y="2804497"/>
                  <a:ext cx="188970" cy="492967"/>
                  <a:chOff x="3429963" y="2804497"/>
                  <a:chExt cx="188970" cy="492967"/>
                </a:xfrm>
              </p:grpSpPr>
              <p:sp>
                <p:nvSpPr>
                  <p:cNvPr id="96" name="Google Shape;10170;p194">
                    <a:extLst>
                      <a:ext uri="{FF2B5EF4-FFF2-40B4-BE49-F238E27FC236}">
                        <a16:creationId xmlns:a16="http://schemas.microsoft.com/office/drawing/2014/main" id="{8F53583B-F969-46F8-89D0-B4629C47462F}"/>
                      </a:ext>
                    </a:extLst>
                  </p:cNvPr>
                  <p:cNvSpPr/>
                  <p:nvPr/>
                </p:nvSpPr>
                <p:spPr>
                  <a:xfrm>
                    <a:off x="3475150" y="2804497"/>
                    <a:ext cx="98593" cy="94487"/>
                  </a:xfrm>
                  <a:custGeom>
                    <a:avLst/>
                    <a:gdLst/>
                    <a:ahLst/>
                    <a:cxnLst/>
                    <a:rect l="l" t="t" r="r" b="b"/>
                    <a:pathLst>
                      <a:path w="32" h="31" extrusionOk="0">
                        <a:moveTo>
                          <a:pt x="13" y="3"/>
                        </a:moveTo>
                        <a:cubicBezTo>
                          <a:pt x="22" y="0"/>
                          <a:pt x="32" y="11"/>
                          <a:pt x="28" y="20"/>
                        </a:cubicBezTo>
                        <a:cubicBezTo>
                          <a:pt x="25" y="29"/>
                          <a:pt x="12" y="31"/>
                          <a:pt x="6" y="24"/>
                        </a:cubicBezTo>
                        <a:cubicBezTo>
                          <a:pt x="0" y="17"/>
                          <a:pt x="4" y="5"/>
                          <a:pt x="13" y="3"/>
                        </a:cubicBezTo>
                        <a:close/>
                      </a:path>
                    </a:pathLst>
                  </a:custGeom>
                  <a:solidFill>
                    <a:schemeClr val="accen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97" name="Google Shape;10171;p194">
                    <a:extLst>
                      <a:ext uri="{FF2B5EF4-FFF2-40B4-BE49-F238E27FC236}">
                        <a16:creationId xmlns:a16="http://schemas.microsoft.com/office/drawing/2014/main" id="{D089E21F-77EC-4142-B069-CFB35E6F38AB}"/>
                      </a:ext>
                    </a:extLst>
                  </p:cNvPr>
                  <p:cNvSpPr/>
                  <p:nvPr/>
                </p:nvSpPr>
                <p:spPr>
                  <a:xfrm>
                    <a:off x="3429963" y="2890765"/>
                    <a:ext cx="188970" cy="406699"/>
                  </a:xfrm>
                  <a:custGeom>
                    <a:avLst/>
                    <a:gdLst/>
                    <a:ahLst/>
                    <a:cxnLst/>
                    <a:rect l="l" t="t" r="r" b="b"/>
                    <a:pathLst>
                      <a:path w="61" h="132" extrusionOk="0">
                        <a:moveTo>
                          <a:pt x="8" y="4"/>
                        </a:moveTo>
                        <a:cubicBezTo>
                          <a:pt x="16" y="0"/>
                          <a:pt x="25" y="2"/>
                          <a:pt x="34" y="1"/>
                        </a:cubicBezTo>
                        <a:cubicBezTo>
                          <a:pt x="41" y="2"/>
                          <a:pt x="50" y="0"/>
                          <a:pt x="56" y="6"/>
                        </a:cubicBezTo>
                        <a:cubicBezTo>
                          <a:pt x="61" y="9"/>
                          <a:pt x="61" y="16"/>
                          <a:pt x="61" y="21"/>
                        </a:cubicBezTo>
                        <a:cubicBezTo>
                          <a:pt x="61" y="33"/>
                          <a:pt x="61" y="45"/>
                          <a:pt x="61" y="57"/>
                        </a:cubicBezTo>
                        <a:cubicBezTo>
                          <a:pt x="61" y="60"/>
                          <a:pt x="60" y="64"/>
                          <a:pt x="56" y="64"/>
                        </a:cubicBezTo>
                        <a:cubicBezTo>
                          <a:pt x="52" y="65"/>
                          <a:pt x="50" y="61"/>
                          <a:pt x="50" y="57"/>
                        </a:cubicBezTo>
                        <a:cubicBezTo>
                          <a:pt x="50" y="46"/>
                          <a:pt x="50" y="34"/>
                          <a:pt x="50" y="22"/>
                        </a:cubicBezTo>
                        <a:cubicBezTo>
                          <a:pt x="49" y="22"/>
                          <a:pt x="47" y="22"/>
                          <a:pt x="46" y="22"/>
                        </a:cubicBezTo>
                        <a:cubicBezTo>
                          <a:pt x="46" y="56"/>
                          <a:pt x="46" y="89"/>
                          <a:pt x="46" y="123"/>
                        </a:cubicBezTo>
                        <a:cubicBezTo>
                          <a:pt x="47" y="131"/>
                          <a:pt x="33" y="132"/>
                          <a:pt x="32" y="124"/>
                        </a:cubicBezTo>
                        <a:cubicBezTo>
                          <a:pt x="32" y="104"/>
                          <a:pt x="32" y="84"/>
                          <a:pt x="32" y="64"/>
                        </a:cubicBezTo>
                        <a:cubicBezTo>
                          <a:pt x="31" y="64"/>
                          <a:pt x="30" y="64"/>
                          <a:pt x="29" y="64"/>
                        </a:cubicBezTo>
                        <a:cubicBezTo>
                          <a:pt x="29" y="81"/>
                          <a:pt x="29" y="99"/>
                          <a:pt x="29" y="116"/>
                        </a:cubicBezTo>
                        <a:cubicBezTo>
                          <a:pt x="29" y="120"/>
                          <a:pt x="28" y="124"/>
                          <a:pt x="27" y="128"/>
                        </a:cubicBezTo>
                        <a:cubicBezTo>
                          <a:pt x="22" y="131"/>
                          <a:pt x="14" y="130"/>
                          <a:pt x="14" y="123"/>
                        </a:cubicBezTo>
                        <a:cubicBezTo>
                          <a:pt x="14" y="89"/>
                          <a:pt x="14" y="56"/>
                          <a:pt x="14" y="23"/>
                        </a:cubicBezTo>
                        <a:cubicBezTo>
                          <a:pt x="13" y="23"/>
                          <a:pt x="12" y="23"/>
                          <a:pt x="11" y="23"/>
                        </a:cubicBezTo>
                        <a:cubicBezTo>
                          <a:pt x="11" y="34"/>
                          <a:pt x="11" y="45"/>
                          <a:pt x="11" y="56"/>
                        </a:cubicBezTo>
                        <a:cubicBezTo>
                          <a:pt x="11" y="59"/>
                          <a:pt x="9" y="65"/>
                          <a:pt x="4" y="64"/>
                        </a:cubicBezTo>
                        <a:cubicBezTo>
                          <a:pt x="2" y="64"/>
                          <a:pt x="0" y="61"/>
                          <a:pt x="0" y="59"/>
                        </a:cubicBezTo>
                        <a:cubicBezTo>
                          <a:pt x="0" y="45"/>
                          <a:pt x="0" y="31"/>
                          <a:pt x="0" y="17"/>
                        </a:cubicBezTo>
                        <a:cubicBezTo>
                          <a:pt x="0" y="11"/>
                          <a:pt x="2" y="6"/>
                          <a:pt x="8" y="4"/>
                        </a:cubicBezTo>
                        <a:close/>
                      </a:path>
                    </a:pathLst>
                  </a:custGeom>
                  <a:solidFill>
                    <a:schemeClr val="accen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grpSp>
            <p:grpSp>
              <p:nvGrpSpPr>
                <p:cNvPr id="30" name="Google Shape;10172;p194">
                  <a:extLst>
                    <a:ext uri="{FF2B5EF4-FFF2-40B4-BE49-F238E27FC236}">
                      <a16:creationId xmlns:a16="http://schemas.microsoft.com/office/drawing/2014/main" id="{5E2063F1-844F-4117-A75E-E86E558B90AA}"/>
                    </a:ext>
                  </a:extLst>
                </p:cNvPr>
                <p:cNvGrpSpPr/>
                <p:nvPr/>
              </p:nvGrpSpPr>
              <p:grpSpPr>
                <a:xfrm>
                  <a:off x="3228667" y="2804497"/>
                  <a:ext cx="184864" cy="492967"/>
                  <a:chOff x="3228667" y="2804497"/>
                  <a:chExt cx="184864" cy="492967"/>
                </a:xfrm>
              </p:grpSpPr>
              <p:sp>
                <p:nvSpPr>
                  <p:cNvPr id="94" name="Google Shape;10173;p194">
                    <a:extLst>
                      <a:ext uri="{FF2B5EF4-FFF2-40B4-BE49-F238E27FC236}">
                        <a16:creationId xmlns:a16="http://schemas.microsoft.com/office/drawing/2014/main" id="{AFF75B88-D365-4373-8A31-356169608EDE}"/>
                      </a:ext>
                    </a:extLst>
                  </p:cNvPr>
                  <p:cNvSpPr/>
                  <p:nvPr/>
                </p:nvSpPr>
                <p:spPr>
                  <a:xfrm>
                    <a:off x="3273857" y="2804497"/>
                    <a:ext cx="98593" cy="94487"/>
                  </a:xfrm>
                  <a:custGeom>
                    <a:avLst/>
                    <a:gdLst/>
                    <a:ahLst/>
                    <a:cxnLst/>
                    <a:rect l="l" t="t" r="r" b="b"/>
                    <a:pathLst>
                      <a:path w="32" h="31" extrusionOk="0">
                        <a:moveTo>
                          <a:pt x="13" y="3"/>
                        </a:moveTo>
                        <a:cubicBezTo>
                          <a:pt x="22" y="0"/>
                          <a:pt x="32" y="11"/>
                          <a:pt x="28" y="20"/>
                        </a:cubicBezTo>
                        <a:cubicBezTo>
                          <a:pt x="25" y="29"/>
                          <a:pt x="12" y="31"/>
                          <a:pt x="6" y="24"/>
                        </a:cubicBezTo>
                        <a:cubicBezTo>
                          <a:pt x="0" y="17"/>
                          <a:pt x="4" y="5"/>
                          <a:pt x="13" y="3"/>
                        </a:cubicBezTo>
                        <a:close/>
                      </a:path>
                    </a:pathLst>
                  </a:custGeom>
                  <a:solidFill>
                    <a:schemeClr val="accen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95" name="Google Shape;10174;p194">
                    <a:extLst>
                      <a:ext uri="{FF2B5EF4-FFF2-40B4-BE49-F238E27FC236}">
                        <a16:creationId xmlns:a16="http://schemas.microsoft.com/office/drawing/2014/main" id="{0BC7E058-E443-4409-9AC5-C8B697183539}"/>
                      </a:ext>
                    </a:extLst>
                  </p:cNvPr>
                  <p:cNvSpPr/>
                  <p:nvPr/>
                </p:nvSpPr>
                <p:spPr>
                  <a:xfrm>
                    <a:off x="3228667" y="2890765"/>
                    <a:ext cx="184864" cy="406699"/>
                  </a:xfrm>
                  <a:custGeom>
                    <a:avLst/>
                    <a:gdLst/>
                    <a:ahLst/>
                    <a:cxnLst/>
                    <a:rect l="l" t="t" r="r" b="b"/>
                    <a:pathLst>
                      <a:path w="61" h="132" extrusionOk="0">
                        <a:moveTo>
                          <a:pt x="8" y="4"/>
                        </a:moveTo>
                        <a:cubicBezTo>
                          <a:pt x="16" y="0"/>
                          <a:pt x="25" y="2"/>
                          <a:pt x="34" y="1"/>
                        </a:cubicBezTo>
                        <a:cubicBezTo>
                          <a:pt x="41" y="2"/>
                          <a:pt x="50" y="0"/>
                          <a:pt x="56" y="6"/>
                        </a:cubicBezTo>
                        <a:cubicBezTo>
                          <a:pt x="61" y="9"/>
                          <a:pt x="61" y="16"/>
                          <a:pt x="61" y="21"/>
                        </a:cubicBezTo>
                        <a:cubicBezTo>
                          <a:pt x="61" y="33"/>
                          <a:pt x="61" y="45"/>
                          <a:pt x="61" y="57"/>
                        </a:cubicBezTo>
                        <a:cubicBezTo>
                          <a:pt x="61" y="60"/>
                          <a:pt x="60" y="64"/>
                          <a:pt x="57" y="64"/>
                        </a:cubicBezTo>
                        <a:cubicBezTo>
                          <a:pt x="53" y="65"/>
                          <a:pt x="50" y="61"/>
                          <a:pt x="50" y="57"/>
                        </a:cubicBezTo>
                        <a:cubicBezTo>
                          <a:pt x="50" y="46"/>
                          <a:pt x="50" y="34"/>
                          <a:pt x="50" y="22"/>
                        </a:cubicBezTo>
                        <a:cubicBezTo>
                          <a:pt x="49" y="22"/>
                          <a:pt x="47" y="22"/>
                          <a:pt x="46" y="22"/>
                        </a:cubicBezTo>
                        <a:cubicBezTo>
                          <a:pt x="46" y="56"/>
                          <a:pt x="46" y="89"/>
                          <a:pt x="46" y="123"/>
                        </a:cubicBezTo>
                        <a:cubicBezTo>
                          <a:pt x="47" y="131"/>
                          <a:pt x="33" y="132"/>
                          <a:pt x="32" y="124"/>
                        </a:cubicBezTo>
                        <a:cubicBezTo>
                          <a:pt x="32" y="104"/>
                          <a:pt x="32" y="84"/>
                          <a:pt x="32" y="64"/>
                        </a:cubicBezTo>
                        <a:cubicBezTo>
                          <a:pt x="31" y="64"/>
                          <a:pt x="30" y="64"/>
                          <a:pt x="29" y="64"/>
                        </a:cubicBezTo>
                        <a:cubicBezTo>
                          <a:pt x="29" y="81"/>
                          <a:pt x="29" y="99"/>
                          <a:pt x="29" y="116"/>
                        </a:cubicBezTo>
                        <a:cubicBezTo>
                          <a:pt x="29" y="120"/>
                          <a:pt x="29" y="124"/>
                          <a:pt x="27" y="128"/>
                        </a:cubicBezTo>
                        <a:cubicBezTo>
                          <a:pt x="23" y="131"/>
                          <a:pt x="14" y="130"/>
                          <a:pt x="14" y="123"/>
                        </a:cubicBezTo>
                        <a:cubicBezTo>
                          <a:pt x="14" y="89"/>
                          <a:pt x="14" y="56"/>
                          <a:pt x="14" y="23"/>
                        </a:cubicBezTo>
                        <a:cubicBezTo>
                          <a:pt x="13" y="23"/>
                          <a:pt x="12" y="23"/>
                          <a:pt x="11" y="23"/>
                        </a:cubicBezTo>
                        <a:cubicBezTo>
                          <a:pt x="11" y="34"/>
                          <a:pt x="11" y="45"/>
                          <a:pt x="11" y="56"/>
                        </a:cubicBezTo>
                        <a:cubicBezTo>
                          <a:pt x="11" y="59"/>
                          <a:pt x="9" y="65"/>
                          <a:pt x="4" y="64"/>
                        </a:cubicBezTo>
                        <a:cubicBezTo>
                          <a:pt x="2" y="64"/>
                          <a:pt x="0" y="61"/>
                          <a:pt x="0" y="59"/>
                        </a:cubicBezTo>
                        <a:cubicBezTo>
                          <a:pt x="0" y="45"/>
                          <a:pt x="0" y="31"/>
                          <a:pt x="0" y="17"/>
                        </a:cubicBezTo>
                        <a:cubicBezTo>
                          <a:pt x="0" y="11"/>
                          <a:pt x="3" y="6"/>
                          <a:pt x="8" y="4"/>
                        </a:cubicBezTo>
                        <a:close/>
                      </a:path>
                    </a:pathLst>
                  </a:custGeom>
                  <a:solidFill>
                    <a:schemeClr val="accen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grpSp>
            <p:grpSp>
              <p:nvGrpSpPr>
                <p:cNvPr id="31" name="Google Shape;10175;p194">
                  <a:extLst>
                    <a:ext uri="{FF2B5EF4-FFF2-40B4-BE49-F238E27FC236}">
                      <a16:creationId xmlns:a16="http://schemas.microsoft.com/office/drawing/2014/main" id="{40C6C251-5B35-4150-98E9-8BB13AD3A90E}"/>
                    </a:ext>
                  </a:extLst>
                </p:cNvPr>
                <p:cNvGrpSpPr/>
                <p:nvPr/>
              </p:nvGrpSpPr>
              <p:grpSpPr>
                <a:xfrm>
                  <a:off x="3635365" y="2804497"/>
                  <a:ext cx="184864" cy="492967"/>
                  <a:chOff x="3635365" y="2804497"/>
                  <a:chExt cx="184864" cy="492967"/>
                </a:xfrm>
              </p:grpSpPr>
              <p:sp>
                <p:nvSpPr>
                  <p:cNvPr id="92" name="Google Shape;10176;p194">
                    <a:extLst>
                      <a:ext uri="{FF2B5EF4-FFF2-40B4-BE49-F238E27FC236}">
                        <a16:creationId xmlns:a16="http://schemas.microsoft.com/office/drawing/2014/main" id="{32AA4F1B-A7E8-4C68-A5F9-DCD95643DE18}"/>
                      </a:ext>
                    </a:extLst>
                  </p:cNvPr>
                  <p:cNvSpPr/>
                  <p:nvPr/>
                </p:nvSpPr>
                <p:spPr>
                  <a:xfrm>
                    <a:off x="3680553" y="2804497"/>
                    <a:ext cx="98593" cy="94487"/>
                  </a:xfrm>
                  <a:custGeom>
                    <a:avLst/>
                    <a:gdLst/>
                    <a:ahLst/>
                    <a:cxnLst/>
                    <a:rect l="l" t="t" r="r" b="b"/>
                    <a:pathLst>
                      <a:path w="32" h="31" extrusionOk="0">
                        <a:moveTo>
                          <a:pt x="12" y="3"/>
                        </a:moveTo>
                        <a:cubicBezTo>
                          <a:pt x="22" y="0"/>
                          <a:pt x="32" y="11"/>
                          <a:pt x="27" y="20"/>
                        </a:cubicBezTo>
                        <a:cubicBezTo>
                          <a:pt x="25" y="29"/>
                          <a:pt x="12" y="31"/>
                          <a:pt x="6" y="24"/>
                        </a:cubicBezTo>
                        <a:cubicBezTo>
                          <a:pt x="0" y="17"/>
                          <a:pt x="4" y="5"/>
                          <a:pt x="12" y="3"/>
                        </a:cubicBezTo>
                        <a:close/>
                      </a:path>
                    </a:pathLst>
                  </a:custGeom>
                  <a:solidFill>
                    <a:schemeClr val="accen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93" name="Google Shape;10177;p194">
                    <a:extLst>
                      <a:ext uri="{FF2B5EF4-FFF2-40B4-BE49-F238E27FC236}">
                        <a16:creationId xmlns:a16="http://schemas.microsoft.com/office/drawing/2014/main" id="{AD54DBA4-9CDE-46C2-9753-CEBBFFCB5DFB}"/>
                      </a:ext>
                    </a:extLst>
                  </p:cNvPr>
                  <p:cNvSpPr/>
                  <p:nvPr/>
                </p:nvSpPr>
                <p:spPr>
                  <a:xfrm>
                    <a:off x="3635365" y="2890765"/>
                    <a:ext cx="184864" cy="406699"/>
                  </a:xfrm>
                  <a:custGeom>
                    <a:avLst/>
                    <a:gdLst/>
                    <a:ahLst/>
                    <a:cxnLst/>
                    <a:rect l="l" t="t" r="r" b="b"/>
                    <a:pathLst>
                      <a:path w="61" h="132" extrusionOk="0">
                        <a:moveTo>
                          <a:pt x="8" y="4"/>
                        </a:moveTo>
                        <a:cubicBezTo>
                          <a:pt x="16" y="0"/>
                          <a:pt x="25" y="2"/>
                          <a:pt x="34" y="1"/>
                        </a:cubicBezTo>
                        <a:cubicBezTo>
                          <a:pt x="41" y="2"/>
                          <a:pt x="50" y="0"/>
                          <a:pt x="56" y="6"/>
                        </a:cubicBezTo>
                        <a:cubicBezTo>
                          <a:pt x="60" y="9"/>
                          <a:pt x="61" y="16"/>
                          <a:pt x="61" y="21"/>
                        </a:cubicBezTo>
                        <a:cubicBezTo>
                          <a:pt x="61" y="33"/>
                          <a:pt x="61" y="45"/>
                          <a:pt x="61" y="57"/>
                        </a:cubicBezTo>
                        <a:cubicBezTo>
                          <a:pt x="61" y="60"/>
                          <a:pt x="60" y="64"/>
                          <a:pt x="56" y="64"/>
                        </a:cubicBezTo>
                        <a:cubicBezTo>
                          <a:pt x="52" y="65"/>
                          <a:pt x="50" y="61"/>
                          <a:pt x="50" y="57"/>
                        </a:cubicBezTo>
                        <a:cubicBezTo>
                          <a:pt x="50" y="46"/>
                          <a:pt x="50" y="34"/>
                          <a:pt x="50" y="22"/>
                        </a:cubicBezTo>
                        <a:cubicBezTo>
                          <a:pt x="49" y="22"/>
                          <a:pt x="47" y="22"/>
                          <a:pt x="46" y="22"/>
                        </a:cubicBezTo>
                        <a:cubicBezTo>
                          <a:pt x="46" y="56"/>
                          <a:pt x="46" y="89"/>
                          <a:pt x="46" y="123"/>
                        </a:cubicBezTo>
                        <a:cubicBezTo>
                          <a:pt x="47" y="131"/>
                          <a:pt x="33" y="132"/>
                          <a:pt x="32" y="124"/>
                        </a:cubicBezTo>
                        <a:cubicBezTo>
                          <a:pt x="32" y="104"/>
                          <a:pt x="32" y="84"/>
                          <a:pt x="32" y="64"/>
                        </a:cubicBezTo>
                        <a:cubicBezTo>
                          <a:pt x="31" y="64"/>
                          <a:pt x="29" y="64"/>
                          <a:pt x="29" y="64"/>
                        </a:cubicBezTo>
                        <a:cubicBezTo>
                          <a:pt x="29" y="81"/>
                          <a:pt x="29" y="99"/>
                          <a:pt x="29" y="116"/>
                        </a:cubicBezTo>
                        <a:cubicBezTo>
                          <a:pt x="29" y="120"/>
                          <a:pt x="28" y="124"/>
                          <a:pt x="27" y="128"/>
                        </a:cubicBezTo>
                        <a:cubicBezTo>
                          <a:pt x="22" y="131"/>
                          <a:pt x="14" y="130"/>
                          <a:pt x="14" y="123"/>
                        </a:cubicBezTo>
                        <a:cubicBezTo>
                          <a:pt x="14" y="89"/>
                          <a:pt x="14" y="56"/>
                          <a:pt x="14" y="23"/>
                        </a:cubicBezTo>
                        <a:cubicBezTo>
                          <a:pt x="13" y="23"/>
                          <a:pt x="11" y="23"/>
                          <a:pt x="11" y="23"/>
                        </a:cubicBezTo>
                        <a:cubicBezTo>
                          <a:pt x="10" y="34"/>
                          <a:pt x="11" y="45"/>
                          <a:pt x="11" y="56"/>
                        </a:cubicBezTo>
                        <a:cubicBezTo>
                          <a:pt x="11" y="59"/>
                          <a:pt x="9" y="65"/>
                          <a:pt x="4" y="64"/>
                        </a:cubicBezTo>
                        <a:cubicBezTo>
                          <a:pt x="1" y="64"/>
                          <a:pt x="0" y="61"/>
                          <a:pt x="0" y="59"/>
                        </a:cubicBezTo>
                        <a:cubicBezTo>
                          <a:pt x="0" y="45"/>
                          <a:pt x="0" y="31"/>
                          <a:pt x="0" y="17"/>
                        </a:cubicBezTo>
                        <a:cubicBezTo>
                          <a:pt x="0" y="11"/>
                          <a:pt x="2" y="6"/>
                          <a:pt x="8" y="4"/>
                        </a:cubicBezTo>
                        <a:close/>
                      </a:path>
                    </a:pathLst>
                  </a:custGeom>
                  <a:solidFill>
                    <a:schemeClr val="accen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grpSp>
            <p:grpSp>
              <p:nvGrpSpPr>
                <p:cNvPr id="32" name="Google Shape;10178;p194">
                  <a:extLst>
                    <a:ext uri="{FF2B5EF4-FFF2-40B4-BE49-F238E27FC236}">
                      <a16:creationId xmlns:a16="http://schemas.microsoft.com/office/drawing/2014/main" id="{876519BF-47BE-48F5-A2AC-61960AC99C84}"/>
                    </a:ext>
                  </a:extLst>
                </p:cNvPr>
                <p:cNvGrpSpPr/>
                <p:nvPr/>
              </p:nvGrpSpPr>
              <p:grpSpPr>
                <a:xfrm>
                  <a:off x="3187586" y="3346760"/>
                  <a:ext cx="123242" cy="320428"/>
                  <a:chOff x="3187586" y="3346760"/>
                  <a:chExt cx="123242" cy="320428"/>
                </a:xfrm>
              </p:grpSpPr>
              <p:sp>
                <p:nvSpPr>
                  <p:cNvPr id="90" name="Google Shape;10179;p194">
                    <a:extLst>
                      <a:ext uri="{FF2B5EF4-FFF2-40B4-BE49-F238E27FC236}">
                        <a16:creationId xmlns:a16="http://schemas.microsoft.com/office/drawing/2014/main" id="{694F975F-62C6-49E0-A691-91DA2D5D9193}"/>
                      </a:ext>
                    </a:extLst>
                  </p:cNvPr>
                  <p:cNvSpPr/>
                  <p:nvPr/>
                </p:nvSpPr>
                <p:spPr>
                  <a:xfrm>
                    <a:off x="3216344" y="3346760"/>
                    <a:ext cx="65729" cy="61622"/>
                  </a:xfrm>
                  <a:custGeom>
                    <a:avLst/>
                    <a:gdLst/>
                    <a:ahLst/>
                    <a:cxnLst/>
                    <a:rect l="l" t="t" r="r" b="b"/>
                    <a:pathLst>
                      <a:path w="21" h="20" extrusionOk="0">
                        <a:moveTo>
                          <a:pt x="8" y="2"/>
                        </a:moveTo>
                        <a:cubicBezTo>
                          <a:pt x="14" y="0"/>
                          <a:pt x="21" y="7"/>
                          <a:pt x="18" y="13"/>
                        </a:cubicBezTo>
                        <a:cubicBezTo>
                          <a:pt x="16" y="18"/>
                          <a:pt x="8" y="20"/>
                          <a:pt x="4" y="15"/>
                        </a:cubicBezTo>
                        <a:cubicBezTo>
                          <a:pt x="0" y="11"/>
                          <a:pt x="3" y="3"/>
                          <a:pt x="8" y="2"/>
                        </a:cubicBezTo>
                        <a:close/>
                      </a:path>
                    </a:pathLst>
                  </a:custGeom>
                  <a:solidFill>
                    <a:schemeClr val="accen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91" name="Google Shape;10180;p194">
                    <a:extLst>
                      <a:ext uri="{FF2B5EF4-FFF2-40B4-BE49-F238E27FC236}">
                        <a16:creationId xmlns:a16="http://schemas.microsoft.com/office/drawing/2014/main" id="{6B61EE98-A05C-4A68-BE9A-BE636326468C}"/>
                      </a:ext>
                    </a:extLst>
                  </p:cNvPr>
                  <p:cNvSpPr/>
                  <p:nvPr/>
                </p:nvSpPr>
                <p:spPr>
                  <a:xfrm>
                    <a:off x="3187586" y="3404273"/>
                    <a:ext cx="123242" cy="262915"/>
                  </a:xfrm>
                  <a:custGeom>
                    <a:avLst/>
                    <a:gdLst/>
                    <a:ahLst/>
                    <a:cxnLst/>
                    <a:rect l="l" t="t" r="r" b="b"/>
                    <a:pathLst>
                      <a:path w="40" h="86" extrusionOk="0">
                        <a:moveTo>
                          <a:pt x="5" y="2"/>
                        </a:moveTo>
                        <a:cubicBezTo>
                          <a:pt x="11" y="0"/>
                          <a:pt x="17" y="1"/>
                          <a:pt x="22" y="1"/>
                        </a:cubicBezTo>
                        <a:cubicBezTo>
                          <a:pt x="27" y="1"/>
                          <a:pt x="33" y="0"/>
                          <a:pt x="37" y="3"/>
                        </a:cubicBezTo>
                        <a:cubicBezTo>
                          <a:pt x="40" y="6"/>
                          <a:pt x="40" y="10"/>
                          <a:pt x="40" y="14"/>
                        </a:cubicBezTo>
                        <a:cubicBezTo>
                          <a:pt x="40" y="22"/>
                          <a:pt x="40" y="29"/>
                          <a:pt x="40" y="37"/>
                        </a:cubicBezTo>
                        <a:cubicBezTo>
                          <a:pt x="40" y="39"/>
                          <a:pt x="39" y="42"/>
                          <a:pt x="37" y="42"/>
                        </a:cubicBezTo>
                        <a:cubicBezTo>
                          <a:pt x="35" y="42"/>
                          <a:pt x="33" y="40"/>
                          <a:pt x="33" y="37"/>
                        </a:cubicBezTo>
                        <a:cubicBezTo>
                          <a:pt x="33" y="30"/>
                          <a:pt x="33" y="22"/>
                          <a:pt x="33" y="14"/>
                        </a:cubicBezTo>
                        <a:cubicBezTo>
                          <a:pt x="32" y="14"/>
                          <a:pt x="31" y="14"/>
                          <a:pt x="30" y="14"/>
                        </a:cubicBezTo>
                        <a:cubicBezTo>
                          <a:pt x="30" y="36"/>
                          <a:pt x="30" y="58"/>
                          <a:pt x="30" y="80"/>
                        </a:cubicBezTo>
                        <a:cubicBezTo>
                          <a:pt x="31" y="85"/>
                          <a:pt x="22" y="86"/>
                          <a:pt x="21" y="81"/>
                        </a:cubicBezTo>
                        <a:cubicBezTo>
                          <a:pt x="21" y="68"/>
                          <a:pt x="21" y="55"/>
                          <a:pt x="21" y="42"/>
                        </a:cubicBezTo>
                        <a:cubicBezTo>
                          <a:pt x="21" y="42"/>
                          <a:pt x="20" y="42"/>
                          <a:pt x="19" y="42"/>
                        </a:cubicBezTo>
                        <a:cubicBezTo>
                          <a:pt x="19" y="53"/>
                          <a:pt x="19" y="65"/>
                          <a:pt x="19" y="76"/>
                        </a:cubicBezTo>
                        <a:cubicBezTo>
                          <a:pt x="19" y="78"/>
                          <a:pt x="19" y="81"/>
                          <a:pt x="18" y="83"/>
                        </a:cubicBezTo>
                        <a:cubicBezTo>
                          <a:pt x="15" y="86"/>
                          <a:pt x="9" y="85"/>
                          <a:pt x="9" y="80"/>
                        </a:cubicBezTo>
                        <a:cubicBezTo>
                          <a:pt x="9" y="58"/>
                          <a:pt x="9" y="36"/>
                          <a:pt x="9" y="15"/>
                        </a:cubicBezTo>
                        <a:cubicBezTo>
                          <a:pt x="9" y="15"/>
                          <a:pt x="8" y="15"/>
                          <a:pt x="7" y="15"/>
                        </a:cubicBezTo>
                        <a:cubicBezTo>
                          <a:pt x="7" y="22"/>
                          <a:pt x="7" y="29"/>
                          <a:pt x="7" y="36"/>
                        </a:cubicBezTo>
                        <a:cubicBezTo>
                          <a:pt x="7" y="39"/>
                          <a:pt x="6" y="42"/>
                          <a:pt x="3" y="42"/>
                        </a:cubicBezTo>
                        <a:cubicBezTo>
                          <a:pt x="1" y="42"/>
                          <a:pt x="0" y="40"/>
                          <a:pt x="0" y="38"/>
                        </a:cubicBezTo>
                        <a:cubicBezTo>
                          <a:pt x="0" y="29"/>
                          <a:pt x="0" y="20"/>
                          <a:pt x="0" y="11"/>
                        </a:cubicBezTo>
                        <a:cubicBezTo>
                          <a:pt x="0" y="7"/>
                          <a:pt x="2" y="3"/>
                          <a:pt x="5" y="2"/>
                        </a:cubicBezTo>
                        <a:close/>
                      </a:path>
                    </a:pathLst>
                  </a:custGeom>
                  <a:solidFill>
                    <a:schemeClr val="accen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grpSp>
            <p:grpSp>
              <p:nvGrpSpPr>
                <p:cNvPr id="33" name="Google Shape;10181;p194">
                  <a:extLst>
                    <a:ext uri="{FF2B5EF4-FFF2-40B4-BE49-F238E27FC236}">
                      <a16:creationId xmlns:a16="http://schemas.microsoft.com/office/drawing/2014/main" id="{FEE9F254-4BD4-49D8-A6DD-51C61A103FD9}"/>
                    </a:ext>
                  </a:extLst>
                </p:cNvPr>
                <p:cNvGrpSpPr/>
                <p:nvPr/>
              </p:nvGrpSpPr>
              <p:grpSpPr>
                <a:xfrm>
                  <a:off x="3052022" y="3346760"/>
                  <a:ext cx="123242" cy="320428"/>
                  <a:chOff x="3052022" y="3346760"/>
                  <a:chExt cx="123242" cy="320428"/>
                </a:xfrm>
              </p:grpSpPr>
              <p:sp>
                <p:nvSpPr>
                  <p:cNvPr id="88" name="Google Shape;10182;p194">
                    <a:extLst>
                      <a:ext uri="{FF2B5EF4-FFF2-40B4-BE49-F238E27FC236}">
                        <a16:creationId xmlns:a16="http://schemas.microsoft.com/office/drawing/2014/main" id="{FC25C874-0FFA-422E-8222-B6DE37D5F155}"/>
                      </a:ext>
                    </a:extLst>
                  </p:cNvPr>
                  <p:cNvSpPr/>
                  <p:nvPr/>
                </p:nvSpPr>
                <p:spPr>
                  <a:xfrm>
                    <a:off x="3080777" y="3346760"/>
                    <a:ext cx="65729" cy="61622"/>
                  </a:xfrm>
                  <a:custGeom>
                    <a:avLst/>
                    <a:gdLst/>
                    <a:ahLst/>
                    <a:cxnLst/>
                    <a:rect l="l" t="t" r="r" b="b"/>
                    <a:pathLst>
                      <a:path w="21" h="20" extrusionOk="0">
                        <a:moveTo>
                          <a:pt x="8" y="2"/>
                        </a:moveTo>
                        <a:cubicBezTo>
                          <a:pt x="14" y="0"/>
                          <a:pt x="21" y="7"/>
                          <a:pt x="18" y="13"/>
                        </a:cubicBezTo>
                        <a:cubicBezTo>
                          <a:pt x="16" y="18"/>
                          <a:pt x="8" y="20"/>
                          <a:pt x="4" y="15"/>
                        </a:cubicBezTo>
                        <a:cubicBezTo>
                          <a:pt x="0" y="11"/>
                          <a:pt x="3" y="3"/>
                          <a:pt x="8" y="2"/>
                        </a:cubicBezTo>
                        <a:close/>
                      </a:path>
                    </a:pathLst>
                  </a:custGeom>
                  <a:solidFill>
                    <a:schemeClr val="accen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89" name="Google Shape;10183;p194">
                    <a:extLst>
                      <a:ext uri="{FF2B5EF4-FFF2-40B4-BE49-F238E27FC236}">
                        <a16:creationId xmlns:a16="http://schemas.microsoft.com/office/drawing/2014/main" id="{30B032C1-51FC-4E5D-8B62-571EB728A1D5}"/>
                      </a:ext>
                    </a:extLst>
                  </p:cNvPr>
                  <p:cNvSpPr/>
                  <p:nvPr/>
                </p:nvSpPr>
                <p:spPr>
                  <a:xfrm>
                    <a:off x="3052022" y="3404273"/>
                    <a:ext cx="123242" cy="262915"/>
                  </a:xfrm>
                  <a:custGeom>
                    <a:avLst/>
                    <a:gdLst/>
                    <a:ahLst/>
                    <a:cxnLst/>
                    <a:rect l="l" t="t" r="r" b="b"/>
                    <a:pathLst>
                      <a:path w="40" h="86" extrusionOk="0">
                        <a:moveTo>
                          <a:pt x="5" y="2"/>
                        </a:moveTo>
                        <a:cubicBezTo>
                          <a:pt x="11" y="0"/>
                          <a:pt x="17" y="1"/>
                          <a:pt x="22" y="1"/>
                        </a:cubicBezTo>
                        <a:cubicBezTo>
                          <a:pt x="27" y="1"/>
                          <a:pt x="33" y="0"/>
                          <a:pt x="37" y="3"/>
                        </a:cubicBezTo>
                        <a:cubicBezTo>
                          <a:pt x="40" y="6"/>
                          <a:pt x="40" y="10"/>
                          <a:pt x="40" y="14"/>
                        </a:cubicBezTo>
                        <a:cubicBezTo>
                          <a:pt x="40" y="22"/>
                          <a:pt x="40" y="29"/>
                          <a:pt x="40" y="37"/>
                        </a:cubicBezTo>
                        <a:cubicBezTo>
                          <a:pt x="40" y="39"/>
                          <a:pt x="39" y="42"/>
                          <a:pt x="37" y="42"/>
                        </a:cubicBezTo>
                        <a:cubicBezTo>
                          <a:pt x="35" y="42"/>
                          <a:pt x="33" y="40"/>
                          <a:pt x="33" y="37"/>
                        </a:cubicBezTo>
                        <a:cubicBezTo>
                          <a:pt x="33" y="30"/>
                          <a:pt x="33" y="22"/>
                          <a:pt x="33" y="14"/>
                        </a:cubicBezTo>
                        <a:cubicBezTo>
                          <a:pt x="32" y="14"/>
                          <a:pt x="31" y="14"/>
                          <a:pt x="30" y="14"/>
                        </a:cubicBezTo>
                        <a:cubicBezTo>
                          <a:pt x="30" y="36"/>
                          <a:pt x="30" y="58"/>
                          <a:pt x="30" y="80"/>
                        </a:cubicBezTo>
                        <a:cubicBezTo>
                          <a:pt x="31" y="85"/>
                          <a:pt x="22" y="86"/>
                          <a:pt x="21" y="81"/>
                        </a:cubicBezTo>
                        <a:cubicBezTo>
                          <a:pt x="21" y="68"/>
                          <a:pt x="21" y="55"/>
                          <a:pt x="21" y="42"/>
                        </a:cubicBezTo>
                        <a:cubicBezTo>
                          <a:pt x="21" y="42"/>
                          <a:pt x="20" y="42"/>
                          <a:pt x="19" y="42"/>
                        </a:cubicBezTo>
                        <a:cubicBezTo>
                          <a:pt x="19" y="53"/>
                          <a:pt x="19" y="65"/>
                          <a:pt x="19" y="76"/>
                        </a:cubicBezTo>
                        <a:cubicBezTo>
                          <a:pt x="19" y="78"/>
                          <a:pt x="19" y="81"/>
                          <a:pt x="18" y="83"/>
                        </a:cubicBezTo>
                        <a:cubicBezTo>
                          <a:pt x="15" y="86"/>
                          <a:pt x="9" y="85"/>
                          <a:pt x="9" y="80"/>
                        </a:cubicBezTo>
                        <a:cubicBezTo>
                          <a:pt x="9" y="58"/>
                          <a:pt x="9" y="36"/>
                          <a:pt x="9" y="15"/>
                        </a:cubicBezTo>
                        <a:cubicBezTo>
                          <a:pt x="9" y="15"/>
                          <a:pt x="8" y="15"/>
                          <a:pt x="7" y="15"/>
                        </a:cubicBezTo>
                        <a:cubicBezTo>
                          <a:pt x="7" y="22"/>
                          <a:pt x="7" y="29"/>
                          <a:pt x="7" y="36"/>
                        </a:cubicBezTo>
                        <a:cubicBezTo>
                          <a:pt x="7" y="39"/>
                          <a:pt x="6" y="42"/>
                          <a:pt x="3" y="42"/>
                        </a:cubicBezTo>
                        <a:cubicBezTo>
                          <a:pt x="1" y="42"/>
                          <a:pt x="0" y="40"/>
                          <a:pt x="0" y="38"/>
                        </a:cubicBezTo>
                        <a:cubicBezTo>
                          <a:pt x="0" y="29"/>
                          <a:pt x="0" y="20"/>
                          <a:pt x="0" y="11"/>
                        </a:cubicBezTo>
                        <a:cubicBezTo>
                          <a:pt x="0" y="7"/>
                          <a:pt x="2" y="3"/>
                          <a:pt x="5" y="2"/>
                        </a:cubicBezTo>
                        <a:close/>
                      </a:path>
                    </a:pathLst>
                  </a:custGeom>
                  <a:solidFill>
                    <a:schemeClr val="accen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grpSp>
            <p:grpSp>
              <p:nvGrpSpPr>
                <p:cNvPr id="34" name="Google Shape;10184;p194">
                  <a:extLst>
                    <a:ext uri="{FF2B5EF4-FFF2-40B4-BE49-F238E27FC236}">
                      <a16:creationId xmlns:a16="http://schemas.microsoft.com/office/drawing/2014/main" id="{17B2EAC6-1815-4EDE-A723-7704E5DA95D7}"/>
                    </a:ext>
                  </a:extLst>
                </p:cNvPr>
                <p:cNvGrpSpPr/>
                <p:nvPr/>
              </p:nvGrpSpPr>
              <p:grpSpPr>
                <a:xfrm>
                  <a:off x="3323153" y="3346760"/>
                  <a:ext cx="123242" cy="320428"/>
                  <a:chOff x="3323153" y="3346760"/>
                  <a:chExt cx="123242" cy="320428"/>
                </a:xfrm>
              </p:grpSpPr>
              <p:sp>
                <p:nvSpPr>
                  <p:cNvPr id="86" name="Google Shape;10185;p194">
                    <a:extLst>
                      <a:ext uri="{FF2B5EF4-FFF2-40B4-BE49-F238E27FC236}">
                        <a16:creationId xmlns:a16="http://schemas.microsoft.com/office/drawing/2014/main" id="{B5574ABA-728D-4C48-9765-1A6739CAAD61}"/>
                      </a:ext>
                    </a:extLst>
                  </p:cNvPr>
                  <p:cNvSpPr/>
                  <p:nvPr/>
                </p:nvSpPr>
                <p:spPr>
                  <a:xfrm>
                    <a:off x="3351909" y="3346760"/>
                    <a:ext cx="65729" cy="61622"/>
                  </a:xfrm>
                  <a:custGeom>
                    <a:avLst/>
                    <a:gdLst/>
                    <a:ahLst/>
                    <a:cxnLst/>
                    <a:rect l="l" t="t" r="r" b="b"/>
                    <a:pathLst>
                      <a:path w="21" h="20" extrusionOk="0">
                        <a:moveTo>
                          <a:pt x="8" y="2"/>
                        </a:moveTo>
                        <a:cubicBezTo>
                          <a:pt x="14" y="0"/>
                          <a:pt x="21" y="7"/>
                          <a:pt x="18" y="13"/>
                        </a:cubicBezTo>
                        <a:cubicBezTo>
                          <a:pt x="16" y="18"/>
                          <a:pt x="8" y="20"/>
                          <a:pt x="4" y="15"/>
                        </a:cubicBezTo>
                        <a:cubicBezTo>
                          <a:pt x="0" y="11"/>
                          <a:pt x="3" y="3"/>
                          <a:pt x="8" y="2"/>
                        </a:cubicBezTo>
                        <a:close/>
                      </a:path>
                    </a:pathLst>
                  </a:custGeom>
                  <a:solidFill>
                    <a:schemeClr val="accen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87" name="Google Shape;10186;p194">
                    <a:extLst>
                      <a:ext uri="{FF2B5EF4-FFF2-40B4-BE49-F238E27FC236}">
                        <a16:creationId xmlns:a16="http://schemas.microsoft.com/office/drawing/2014/main" id="{A217F5F6-66B8-4A6C-80CC-05EF4ACA4BFB}"/>
                      </a:ext>
                    </a:extLst>
                  </p:cNvPr>
                  <p:cNvSpPr/>
                  <p:nvPr/>
                </p:nvSpPr>
                <p:spPr>
                  <a:xfrm>
                    <a:off x="3323153" y="3404273"/>
                    <a:ext cx="123242" cy="262915"/>
                  </a:xfrm>
                  <a:custGeom>
                    <a:avLst/>
                    <a:gdLst/>
                    <a:ahLst/>
                    <a:cxnLst/>
                    <a:rect l="l" t="t" r="r" b="b"/>
                    <a:pathLst>
                      <a:path w="40" h="86" extrusionOk="0">
                        <a:moveTo>
                          <a:pt x="5" y="2"/>
                        </a:moveTo>
                        <a:cubicBezTo>
                          <a:pt x="11" y="0"/>
                          <a:pt x="17" y="1"/>
                          <a:pt x="22" y="1"/>
                        </a:cubicBezTo>
                        <a:cubicBezTo>
                          <a:pt x="27" y="1"/>
                          <a:pt x="33" y="0"/>
                          <a:pt x="37" y="3"/>
                        </a:cubicBezTo>
                        <a:cubicBezTo>
                          <a:pt x="40" y="6"/>
                          <a:pt x="40" y="10"/>
                          <a:pt x="40" y="14"/>
                        </a:cubicBezTo>
                        <a:cubicBezTo>
                          <a:pt x="40" y="22"/>
                          <a:pt x="40" y="29"/>
                          <a:pt x="40" y="37"/>
                        </a:cubicBezTo>
                        <a:cubicBezTo>
                          <a:pt x="40" y="39"/>
                          <a:pt x="39" y="42"/>
                          <a:pt x="37" y="42"/>
                        </a:cubicBezTo>
                        <a:cubicBezTo>
                          <a:pt x="35" y="42"/>
                          <a:pt x="33" y="40"/>
                          <a:pt x="33" y="37"/>
                        </a:cubicBezTo>
                        <a:cubicBezTo>
                          <a:pt x="33" y="30"/>
                          <a:pt x="33" y="22"/>
                          <a:pt x="33" y="14"/>
                        </a:cubicBezTo>
                        <a:cubicBezTo>
                          <a:pt x="32" y="14"/>
                          <a:pt x="31" y="14"/>
                          <a:pt x="30" y="14"/>
                        </a:cubicBezTo>
                        <a:cubicBezTo>
                          <a:pt x="30" y="36"/>
                          <a:pt x="30" y="58"/>
                          <a:pt x="30" y="80"/>
                        </a:cubicBezTo>
                        <a:cubicBezTo>
                          <a:pt x="31" y="85"/>
                          <a:pt x="22" y="86"/>
                          <a:pt x="21" y="81"/>
                        </a:cubicBezTo>
                        <a:cubicBezTo>
                          <a:pt x="21" y="68"/>
                          <a:pt x="21" y="55"/>
                          <a:pt x="21" y="42"/>
                        </a:cubicBezTo>
                        <a:cubicBezTo>
                          <a:pt x="21" y="42"/>
                          <a:pt x="20" y="42"/>
                          <a:pt x="19" y="42"/>
                        </a:cubicBezTo>
                        <a:cubicBezTo>
                          <a:pt x="19" y="53"/>
                          <a:pt x="19" y="65"/>
                          <a:pt x="19" y="76"/>
                        </a:cubicBezTo>
                        <a:cubicBezTo>
                          <a:pt x="19" y="78"/>
                          <a:pt x="19" y="81"/>
                          <a:pt x="18" y="83"/>
                        </a:cubicBezTo>
                        <a:cubicBezTo>
                          <a:pt x="15" y="86"/>
                          <a:pt x="9" y="85"/>
                          <a:pt x="9" y="80"/>
                        </a:cubicBezTo>
                        <a:cubicBezTo>
                          <a:pt x="9" y="58"/>
                          <a:pt x="9" y="36"/>
                          <a:pt x="9" y="15"/>
                        </a:cubicBezTo>
                        <a:cubicBezTo>
                          <a:pt x="9" y="15"/>
                          <a:pt x="8" y="15"/>
                          <a:pt x="7" y="15"/>
                        </a:cubicBezTo>
                        <a:cubicBezTo>
                          <a:pt x="7" y="22"/>
                          <a:pt x="7" y="29"/>
                          <a:pt x="7" y="36"/>
                        </a:cubicBezTo>
                        <a:cubicBezTo>
                          <a:pt x="7" y="39"/>
                          <a:pt x="6" y="42"/>
                          <a:pt x="3" y="42"/>
                        </a:cubicBezTo>
                        <a:cubicBezTo>
                          <a:pt x="1" y="42"/>
                          <a:pt x="0" y="40"/>
                          <a:pt x="0" y="38"/>
                        </a:cubicBezTo>
                        <a:cubicBezTo>
                          <a:pt x="0" y="29"/>
                          <a:pt x="0" y="20"/>
                          <a:pt x="0" y="11"/>
                        </a:cubicBezTo>
                        <a:cubicBezTo>
                          <a:pt x="0" y="7"/>
                          <a:pt x="2" y="3"/>
                          <a:pt x="5" y="2"/>
                        </a:cubicBezTo>
                        <a:close/>
                      </a:path>
                    </a:pathLst>
                  </a:custGeom>
                  <a:solidFill>
                    <a:schemeClr val="accen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grpSp>
            <p:grpSp>
              <p:nvGrpSpPr>
                <p:cNvPr id="35" name="Google Shape;10187;p194">
                  <a:extLst>
                    <a:ext uri="{FF2B5EF4-FFF2-40B4-BE49-F238E27FC236}">
                      <a16:creationId xmlns:a16="http://schemas.microsoft.com/office/drawing/2014/main" id="{65336208-29EF-441A-8278-C09F54D266CB}"/>
                    </a:ext>
                  </a:extLst>
                </p:cNvPr>
                <p:cNvGrpSpPr/>
                <p:nvPr/>
              </p:nvGrpSpPr>
              <p:grpSpPr>
                <a:xfrm>
                  <a:off x="3594285" y="3346760"/>
                  <a:ext cx="123242" cy="320428"/>
                  <a:chOff x="3594285" y="3346760"/>
                  <a:chExt cx="123242" cy="320428"/>
                </a:xfrm>
              </p:grpSpPr>
              <p:sp>
                <p:nvSpPr>
                  <p:cNvPr id="84" name="Google Shape;10188;p194">
                    <a:extLst>
                      <a:ext uri="{FF2B5EF4-FFF2-40B4-BE49-F238E27FC236}">
                        <a16:creationId xmlns:a16="http://schemas.microsoft.com/office/drawing/2014/main" id="{9202218C-DBCD-4F2C-808E-E365A96D0A85}"/>
                      </a:ext>
                    </a:extLst>
                  </p:cNvPr>
                  <p:cNvSpPr/>
                  <p:nvPr/>
                </p:nvSpPr>
                <p:spPr>
                  <a:xfrm>
                    <a:off x="3623040" y="3346760"/>
                    <a:ext cx="65729" cy="61622"/>
                  </a:xfrm>
                  <a:custGeom>
                    <a:avLst/>
                    <a:gdLst/>
                    <a:ahLst/>
                    <a:cxnLst/>
                    <a:rect l="l" t="t" r="r" b="b"/>
                    <a:pathLst>
                      <a:path w="21" h="20" extrusionOk="0">
                        <a:moveTo>
                          <a:pt x="8" y="2"/>
                        </a:moveTo>
                        <a:cubicBezTo>
                          <a:pt x="14" y="0"/>
                          <a:pt x="21" y="7"/>
                          <a:pt x="18" y="13"/>
                        </a:cubicBezTo>
                        <a:cubicBezTo>
                          <a:pt x="16" y="18"/>
                          <a:pt x="8" y="20"/>
                          <a:pt x="4" y="15"/>
                        </a:cubicBezTo>
                        <a:cubicBezTo>
                          <a:pt x="0" y="11"/>
                          <a:pt x="3" y="3"/>
                          <a:pt x="8" y="2"/>
                        </a:cubicBezTo>
                        <a:close/>
                      </a:path>
                    </a:pathLst>
                  </a:custGeom>
                  <a:solidFill>
                    <a:schemeClr val="accen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85" name="Google Shape;10189;p194">
                    <a:extLst>
                      <a:ext uri="{FF2B5EF4-FFF2-40B4-BE49-F238E27FC236}">
                        <a16:creationId xmlns:a16="http://schemas.microsoft.com/office/drawing/2014/main" id="{338962DD-DF27-402E-AC6C-D45298D883B1}"/>
                      </a:ext>
                    </a:extLst>
                  </p:cNvPr>
                  <p:cNvSpPr/>
                  <p:nvPr/>
                </p:nvSpPr>
                <p:spPr>
                  <a:xfrm>
                    <a:off x="3594285" y="3404273"/>
                    <a:ext cx="123242" cy="262915"/>
                  </a:xfrm>
                  <a:custGeom>
                    <a:avLst/>
                    <a:gdLst/>
                    <a:ahLst/>
                    <a:cxnLst/>
                    <a:rect l="l" t="t" r="r" b="b"/>
                    <a:pathLst>
                      <a:path w="40" h="86" extrusionOk="0">
                        <a:moveTo>
                          <a:pt x="5" y="2"/>
                        </a:moveTo>
                        <a:cubicBezTo>
                          <a:pt x="11" y="0"/>
                          <a:pt x="17" y="1"/>
                          <a:pt x="22" y="1"/>
                        </a:cubicBezTo>
                        <a:cubicBezTo>
                          <a:pt x="27" y="1"/>
                          <a:pt x="33" y="0"/>
                          <a:pt x="37" y="3"/>
                        </a:cubicBezTo>
                        <a:cubicBezTo>
                          <a:pt x="40" y="6"/>
                          <a:pt x="40" y="10"/>
                          <a:pt x="40" y="14"/>
                        </a:cubicBezTo>
                        <a:cubicBezTo>
                          <a:pt x="40" y="22"/>
                          <a:pt x="40" y="29"/>
                          <a:pt x="40" y="37"/>
                        </a:cubicBezTo>
                        <a:cubicBezTo>
                          <a:pt x="40" y="39"/>
                          <a:pt x="39" y="42"/>
                          <a:pt x="37" y="42"/>
                        </a:cubicBezTo>
                        <a:cubicBezTo>
                          <a:pt x="35" y="42"/>
                          <a:pt x="33" y="40"/>
                          <a:pt x="33" y="37"/>
                        </a:cubicBezTo>
                        <a:cubicBezTo>
                          <a:pt x="33" y="30"/>
                          <a:pt x="33" y="22"/>
                          <a:pt x="33" y="14"/>
                        </a:cubicBezTo>
                        <a:cubicBezTo>
                          <a:pt x="32" y="14"/>
                          <a:pt x="31" y="14"/>
                          <a:pt x="30" y="14"/>
                        </a:cubicBezTo>
                        <a:cubicBezTo>
                          <a:pt x="30" y="36"/>
                          <a:pt x="30" y="58"/>
                          <a:pt x="30" y="80"/>
                        </a:cubicBezTo>
                        <a:cubicBezTo>
                          <a:pt x="31" y="85"/>
                          <a:pt x="22" y="86"/>
                          <a:pt x="21" y="81"/>
                        </a:cubicBezTo>
                        <a:cubicBezTo>
                          <a:pt x="21" y="68"/>
                          <a:pt x="21" y="55"/>
                          <a:pt x="21" y="42"/>
                        </a:cubicBezTo>
                        <a:cubicBezTo>
                          <a:pt x="21" y="42"/>
                          <a:pt x="20" y="42"/>
                          <a:pt x="19" y="42"/>
                        </a:cubicBezTo>
                        <a:cubicBezTo>
                          <a:pt x="19" y="53"/>
                          <a:pt x="19" y="65"/>
                          <a:pt x="19" y="76"/>
                        </a:cubicBezTo>
                        <a:cubicBezTo>
                          <a:pt x="19" y="78"/>
                          <a:pt x="19" y="81"/>
                          <a:pt x="18" y="83"/>
                        </a:cubicBezTo>
                        <a:cubicBezTo>
                          <a:pt x="15" y="86"/>
                          <a:pt x="9" y="85"/>
                          <a:pt x="9" y="80"/>
                        </a:cubicBezTo>
                        <a:cubicBezTo>
                          <a:pt x="9" y="58"/>
                          <a:pt x="9" y="36"/>
                          <a:pt x="9" y="15"/>
                        </a:cubicBezTo>
                        <a:cubicBezTo>
                          <a:pt x="9" y="15"/>
                          <a:pt x="8" y="15"/>
                          <a:pt x="7" y="15"/>
                        </a:cubicBezTo>
                        <a:cubicBezTo>
                          <a:pt x="7" y="22"/>
                          <a:pt x="7" y="29"/>
                          <a:pt x="7" y="36"/>
                        </a:cubicBezTo>
                        <a:cubicBezTo>
                          <a:pt x="7" y="39"/>
                          <a:pt x="6" y="42"/>
                          <a:pt x="3" y="42"/>
                        </a:cubicBezTo>
                        <a:cubicBezTo>
                          <a:pt x="1" y="42"/>
                          <a:pt x="0" y="40"/>
                          <a:pt x="0" y="38"/>
                        </a:cubicBezTo>
                        <a:cubicBezTo>
                          <a:pt x="0" y="29"/>
                          <a:pt x="0" y="20"/>
                          <a:pt x="0" y="11"/>
                        </a:cubicBezTo>
                        <a:cubicBezTo>
                          <a:pt x="0" y="7"/>
                          <a:pt x="2" y="3"/>
                          <a:pt x="5" y="2"/>
                        </a:cubicBezTo>
                        <a:close/>
                      </a:path>
                    </a:pathLst>
                  </a:custGeom>
                  <a:solidFill>
                    <a:schemeClr val="accen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grpSp>
            <p:grpSp>
              <p:nvGrpSpPr>
                <p:cNvPr id="36" name="Google Shape;10190;p194">
                  <a:extLst>
                    <a:ext uri="{FF2B5EF4-FFF2-40B4-BE49-F238E27FC236}">
                      <a16:creationId xmlns:a16="http://schemas.microsoft.com/office/drawing/2014/main" id="{6331171F-B6DF-4A44-ACDE-E0DA33B36DF7}"/>
                    </a:ext>
                  </a:extLst>
                </p:cNvPr>
                <p:cNvGrpSpPr/>
                <p:nvPr/>
              </p:nvGrpSpPr>
              <p:grpSpPr>
                <a:xfrm>
                  <a:off x="3458718" y="3346760"/>
                  <a:ext cx="123242" cy="320428"/>
                  <a:chOff x="3458718" y="3346760"/>
                  <a:chExt cx="123242" cy="320428"/>
                </a:xfrm>
              </p:grpSpPr>
              <p:sp>
                <p:nvSpPr>
                  <p:cNvPr id="82" name="Google Shape;10191;p194">
                    <a:extLst>
                      <a:ext uri="{FF2B5EF4-FFF2-40B4-BE49-F238E27FC236}">
                        <a16:creationId xmlns:a16="http://schemas.microsoft.com/office/drawing/2014/main" id="{9AE41FBB-A15C-44B3-B553-A1DF600BB479}"/>
                      </a:ext>
                    </a:extLst>
                  </p:cNvPr>
                  <p:cNvSpPr/>
                  <p:nvPr/>
                </p:nvSpPr>
                <p:spPr>
                  <a:xfrm>
                    <a:off x="3487476" y="3346760"/>
                    <a:ext cx="65729" cy="61622"/>
                  </a:xfrm>
                  <a:custGeom>
                    <a:avLst/>
                    <a:gdLst/>
                    <a:ahLst/>
                    <a:cxnLst/>
                    <a:rect l="l" t="t" r="r" b="b"/>
                    <a:pathLst>
                      <a:path w="21" h="20" extrusionOk="0">
                        <a:moveTo>
                          <a:pt x="8" y="2"/>
                        </a:moveTo>
                        <a:cubicBezTo>
                          <a:pt x="14" y="0"/>
                          <a:pt x="21" y="7"/>
                          <a:pt x="18" y="13"/>
                        </a:cubicBezTo>
                        <a:cubicBezTo>
                          <a:pt x="16" y="18"/>
                          <a:pt x="8" y="20"/>
                          <a:pt x="4" y="15"/>
                        </a:cubicBezTo>
                        <a:cubicBezTo>
                          <a:pt x="0" y="11"/>
                          <a:pt x="3" y="3"/>
                          <a:pt x="8" y="2"/>
                        </a:cubicBezTo>
                        <a:close/>
                      </a:path>
                    </a:pathLst>
                  </a:custGeom>
                  <a:solidFill>
                    <a:schemeClr val="accen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83" name="Google Shape;10192;p194">
                    <a:extLst>
                      <a:ext uri="{FF2B5EF4-FFF2-40B4-BE49-F238E27FC236}">
                        <a16:creationId xmlns:a16="http://schemas.microsoft.com/office/drawing/2014/main" id="{FD69D87C-B304-46E7-8715-454AB230FF77}"/>
                      </a:ext>
                    </a:extLst>
                  </p:cNvPr>
                  <p:cNvSpPr/>
                  <p:nvPr/>
                </p:nvSpPr>
                <p:spPr>
                  <a:xfrm>
                    <a:off x="3458718" y="3404273"/>
                    <a:ext cx="123242" cy="262915"/>
                  </a:xfrm>
                  <a:custGeom>
                    <a:avLst/>
                    <a:gdLst/>
                    <a:ahLst/>
                    <a:cxnLst/>
                    <a:rect l="l" t="t" r="r" b="b"/>
                    <a:pathLst>
                      <a:path w="40" h="86" extrusionOk="0">
                        <a:moveTo>
                          <a:pt x="5" y="2"/>
                        </a:moveTo>
                        <a:cubicBezTo>
                          <a:pt x="11" y="0"/>
                          <a:pt x="17" y="1"/>
                          <a:pt x="22" y="1"/>
                        </a:cubicBezTo>
                        <a:cubicBezTo>
                          <a:pt x="27" y="1"/>
                          <a:pt x="33" y="0"/>
                          <a:pt x="37" y="3"/>
                        </a:cubicBezTo>
                        <a:cubicBezTo>
                          <a:pt x="40" y="6"/>
                          <a:pt x="40" y="10"/>
                          <a:pt x="40" y="14"/>
                        </a:cubicBezTo>
                        <a:cubicBezTo>
                          <a:pt x="40" y="22"/>
                          <a:pt x="40" y="29"/>
                          <a:pt x="40" y="37"/>
                        </a:cubicBezTo>
                        <a:cubicBezTo>
                          <a:pt x="40" y="39"/>
                          <a:pt x="39" y="42"/>
                          <a:pt x="37" y="42"/>
                        </a:cubicBezTo>
                        <a:cubicBezTo>
                          <a:pt x="35" y="42"/>
                          <a:pt x="33" y="40"/>
                          <a:pt x="33" y="37"/>
                        </a:cubicBezTo>
                        <a:cubicBezTo>
                          <a:pt x="33" y="30"/>
                          <a:pt x="33" y="22"/>
                          <a:pt x="33" y="14"/>
                        </a:cubicBezTo>
                        <a:cubicBezTo>
                          <a:pt x="32" y="14"/>
                          <a:pt x="31" y="14"/>
                          <a:pt x="30" y="14"/>
                        </a:cubicBezTo>
                        <a:cubicBezTo>
                          <a:pt x="30" y="36"/>
                          <a:pt x="30" y="58"/>
                          <a:pt x="30" y="80"/>
                        </a:cubicBezTo>
                        <a:cubicBezTo>
                          <a:pt x="31" y="85"/>
                          <a:pt x="22" y="86"/>
                          <a:pt x="21" y="81"/>
                        </a:cubicBezTo>
                        <a:cubicBezTo>
                          <a:pt x="21" y="68"/>
                          <a:pt x="21" y="55"/>
                          <a:pt x="21" y="42"/>
                        </a:cubicBezTo>
                        <a:cubicBezTo>
                          <a:pt x="21" y="42"/>
                          <a:pt x="20" y="42"/>
                          <a:pt x="19" y="42"/>
                        </a:cubicBezTo>
                        <a:cubicBezTo>
                          <a:pt x="19" y="53"/>
                          <a:pt x="19" y="65"/>
                          <a:pt x="19" y="76"/>
                        </a:cubicBezTo>
                        <a:cubicBezTo>
                          <a:pt x="19" y="78"/>
                          <a:pt x="19" y="81"/>
                          <a:pt x="18" y="83"/>
                        </a:cubicBezTo>
                        <a:cubicBezTo>
                          <a:pt x="15" y="86"/>
                          <a:pt x="9" y="85"/>
                          <a:pt x="9" y="80"/>
                        </a:cubicBezTo>
                        <a:cubicBezTo>
                          <a:pt x="9" y="58"/>
                          <a:pt x="9" y="36"/>
                          <a:pt x="9" y="15"/>
                        </a:cubicBezTo>
                        <a:cubicBezTo>
                          <a:pt x="9" y="15"/>
                          <a:pt x="8" y="15"/>
                          <a:pt x="7" y="15"/>
                        </a:cubicBezTo>
                        <a:cubicBezTo>
                          <a:pt x="7" y="22"/>
                          <a:pt x="7" y="29"/>
                          <a:pt x="7" y="36"/>
                        </a:cubicBezTo>
                        <a:cubicBezTo>
                          <a:pt x="7" y="39"/>
                          <a:pt x="6" y="42"/>
                          <a:pt x="3" y="42"/>
                        </a:cubicBezTo>
                        <a:cubicBezTo>
                          <a:pt x="1" y="42"/>
                          <a:pt x="0" y="40"/>
                          <a:pt x="0" y="38"/>
                        </a:cubicBezTo>
                        <a:cubicBezTo>
                          <a:pt x="0" y="29"/>
                          <a:pt x="0" y="20"/>
                          <a:pt x="0" y="11"/>
                        </a:cubicBezTo>
                        <a:cubicBezTo>
                          <a:pt x="0" y="7"/>
                          <a:pt x="2" y="3"/>
                          <a:pt x="5" y="2"/>
                        </a:cubicBezTo>
                        <a:close/>
                      </a:path>
                    </a:pathLst>
                  </a:custGeom>
                  <a:solidFill>
                    <a:schemeClr val="accen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grpSp>
            <p:grpSp>
              <p:nvGrpSpPr>
                <p:cNvPr id="37" name="Google Shape;10193;p194">
                  <a:extLst>
                    <a:ext uri="{FF2B5EF4-FFF2-40B4-BE49-F238E27FC236}">
                      <a16:creationId xmlns:a16="http://schemas.microsoft.com/office/drawing/2014/main" id="{640C48E0-534B-432E-9053-3A7DCBF88F76}"/>
                    </a:ext>
                  </a:extLst>
                </p:cNvPr>
                <p:cNvGrpSpPr/>
                <p:nvPr/>
              </p:nvGrpSpPr>
              <p:grpSpPr>
                <a:xfrm>
                  <a:off x="3729849" y="3346760"/>
                  <a:ext cx="123242" cy="320428"/>
                  <a:chOff x="3729849" y="3346760"/>
                  <a:chExt cx="123242" cy="320428"/>
                </a:xfrm>
              </p:grpSpPr>
              <p:sp>
                <p:nvSpPr>
                  <p:cNvPr id="80" name="Google Shape;10194;p194">
                    <a:extLst>
                      <a:ext uri="{FF2B5EF4-FFF2-40B4-BE49-F238E27FC236}">
                        <a16:creationId xmlns:a16="http://schemas.microsoft.com/office/drawing/2014/main" id="{35CAEAFA-C9E4-443C-94A7-79E3FF18484E}"/>
                      </a:ext>
                    </a:extLst>
                  </p:cNvPr>
                  <p:cNvSpPr/>
                  <p:nvPr/>
                </p:nvSpPr>
                <p:spPr>
                  <a:xfrm>
                    <a:off x="3758607" y="3346760"/>
                    <a:ext cx="65729" cy="61622"/>
                  </a:xfrm>
                  <a:custGeom>
                    <a:avLst/>
                    <a:gdLst/>
                    <a:ahLst/>
                    <a:cxnLst/>
                    <a:rect l="l" t="t" r="r" b="b"/>
                    <a:pathLst>
                      <a:path w="21" h="20" extrusionOk="0">
                        <a:moveTo>
                          <a:pt x="8" y="2"/>
                        </a:moveTo>
                        <a:cubicBezTo>
                          <a:pt x="14" y="0"/>
                          <a:pt x="21" y="7"/>
                          <a:pt x="18" y="13"/>
                        </a:cubicBezTo>
                        <a:cubicBezTo>
                          <a:pt x="16" y="18"/>
                          <a:pt x="8" y="20"/>
                          <a:pt x="4" y="15"/>
                        </a:cubicBezTo>
                        <a:cubicBezTo>
                          <a:pt x="0" y="11"/>
                          <a:pt x="3" y="3"/>
                          <a:pt x="8" y="2"/>
                        </a:cubicBezTo>
                        <a:close/>
                      </a:path>
                    </a:pathLst>
                  </a:custGeom>
                  <a:solidFill>
                    <a:schemeClr val="accen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81" name="Google Shape;10195;p194">
                    <a:extLst>
                      <a:ext uri="{FF2B5EF4-FFF2-40B4-BE49-F238E27FC236}">
                        <a16:creationId xmlns:a16="http://schemas.microsoft.com/office/drawing/2014/main" id="{9A989C64-5FE1-4ADE-ABE2-1A27B7650D98}"/>
                      </a:ext>
                    </a:extLst>
                  </p:cNvPr>
                  <p:cNvSpPr/>
                  <p:nvPr/>
                </p:nvSpPr>
                <p:spPr>
                  <a:xfrm>
                    <a:off x="3729849" y="3404273"/>
                    <a:ext cx="123242" cy="262915"/>
                  </a:xfrm>
                  <a:custGeom>
                    <a:avLst/>
                    <a:gdLst/>
                    <a:ahLst/>
                    <a:cxnLst/>
                    <a:rect l="l" t="t" r="r" b="b"/>
                    <a:pathLst>
                      <a:path w="40" h="86" extrusionOk="0">
                        <a:moveTo>
                          <a:pt x="5" y="2"/>
                        </a:moveTo>
                        <a:cubicBezTo>
                          <a:pt x="11" y="0"/>
                          <a:pt x="17" y="1"/>
                          <a:pt x="22" y="1"/>
                        </a:cubicBezTo>
                        <a:cubicBezTo>
                          <a:pt x="27" y="1"/>
                          <a:pt x="33" y="0"/>
                          <a:pt x="37" y="3"/>
                        </a:cubicBezTo>
                        <a:cubicBezTo>
                          <a:pt x="40" y="6"/>
                          <a:pt x="40" y="10"/>
                          <a:pt x="40" y="14"/>
                        </a:cubicBezTo>
                        <a:cubicBezTo>
                          <a:pt x="40" y="22"/>
                          <a:pt x="40" y="29"/>
                          <a:pt x="40" y="37"/>
                        </a:cubicBezTo>
                        <a:cubicBezTo>
                          <a:pt x="40" y="39"/>
                          <a:pt x="39" y="42"/>
                          <a:pt x="37" y="42"/>
                        </a:cubicBezTo>
                        <a:cubicBezTo>
                          <a:pt x="35" y="42"/>
                          <a:pt x="33" y="40"/>
                          <a:pt x="33" y="37"/>
                        </a:cubicBezTo>
                        <a:cubicBezTo>
                          <a:pt x="33" y="30"/>
                          <a:pt x="33" y="22"/>
                          <a:pt x="33" y="14"/>
                        </a:cubicBezTo>
                        <a:cubicBezTo>
                          <a:pt x="32" y="14"/>
                          <a:pt x="31" y="14"/>
                          <a:pt x="30" y="14"/>
                        </a:cubicBezTo>
                        <a:cubicBezTo>
                          <a:pt x="30" y="36"/>
                          <a:pt x="30" y="58"/>
                          <a:pt x="30" y="80"/>
                        </a:cubicBezTo>
                        <a:cubicBezTo>
                          <a:pt x="31" y="85"/>
                          <a:pt x="22" y="86"/>
                          <a:pt x="21" y="81"/>
                        </a:cubicBezTo>
                        <a:cubicBezTo>
                          <a:pt x="21" y="68"/>
                          <a:pt x="21" y="55"/>
                          <a:pt x="21" y="42"/>
                        </a:cubicBezTo>
                        <a:cubicBezTo>
                          <a:pt x="21" y="42"/>
                          <a:pt x="20" y="42"/>
                          <a:pt x="19" y="42"/>
                        </a:cubicBezTo>
                        <a:cubicBezTo>
                          <a:pt x="19" y="53"/>
                          <a:pt x="19" y="65"/>
                          <a:pt x="19" y="76"/>
                        </a:cubicBezTo>
                        <a:cubicBezTo>
                          <a:pt x="19" y="78"/>
                          <a:pt x="19" y="81"/>
                          <a:pt x="18" y="83"/>
                        </a:cubicBezTo>
                        <a:cubicBezTo>
                          <a:pt x="15" y="86"/>
                          <a:pt x="9" y="85"/>
                          <a:pt x="9" y="80"/>
                        </a:cubicBezTo>
                        <a:cubicBezTo>
                          <a:pt x="9" y="58"/>
                          <a:pt x="9" y="36"/>
                          <a:pt x="9" y="15"/>
                        </a:cubicBezTo>
                        <a:cubicBezTo>
                          <a:pt x="9" y="15"/>
                          <a:pt x="8" y="15"/>
                          <a:pt x="7" y="15"/>
                        </a:cubicBezTo>
                        <a:cubicBezTo>
                          <a:pt x="7" y="22"/>
                          <a:pt x="7" y="29"/>
                          <a:pt x="7" y="36"/>
                        </a:cubicBezTo>
                        <a:cubicBezTo>
                          <a:pt x="7" y="39"/>
                          <a:pt x="6" y="42"/>
                          <a:pt x="3" y="42"/>
                        </a:cubicBezTo>
                        <a:cubicBezTo>
                          <a:pt x="1" y="42"/>
                          <a:pt x="0" y="40"/>
                          <a:pt x="0" y="38"/>
                        </a:cubicBezTo>
                        <a:cubicBezTo>
                          <a:pt x="0" y="29"/>
                          <a:pt x="0" y="20"/>
                          <a:pt x="0" y="11"/>
                        </a:cubicBezTo>
                        <a:cubicBezTo>
                          <a:pt x="0" y="7"/>
                          <a:pt x="2" y="3"/>
                          <a:pt x="5" y="2"/>
                        </a:cubicBezTo>
                        <a:close/>
                      </a:path>
                    </a:pathLst>
                  </a:custGeom>
                  <a:solidFill>
                    <a:schemeClr val="accen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grpSp>
            <p:grpSp>
              <p:nvGrpSpPr>
                <p:cNvPr id="38" name="Google Shape;10196;p194">
                  <a:extLst>
                    <a:ext uri="{FF2B5EF4-FFF2-40B4-BE49-F238E27FC236}">
                      <a16:creationId xmlns:a16="http://schemas.microsoft.com/office/drawing/2014/main" id="{27C47AB8-3289-48B1-A216-A9F8C6F84591}"/>
                    </a:ext>
                  </a:extLst>
                </p:cNvPr>
                <p:cNvGrpSpPr/>
                <p:nvPr/>
              </p:nvGrpSpPr>
              <p:grpSpPr>
                <a:xfrm>
                  <a:off x="3865416" y="3346760"/>
                  <a:ext cx="123242" cy="320428"/>
                  <a:chOff x="3865416" y="3346760"/>
                  <a:chExt cx="123242" cy="320428"/>
                </a:xfrm>
              </p:grpSpPr>
              <p:sp>
                <p:nvSpPr>
                  <p:cNvPr id="78" name="Google Shape;10197;p194">
                    <a:extLst>
                      <a:ext uri="{FF2B5EF4-FFF2-40B4-BE49-F238E27FC236}">
                        <a16:creationId xmlns:a16="http://schemas.microsoft.com/office/drawing/2014/main" id="{3BB1D6B4-E7E7-4734-8EB1-C624C5367380}"/>
                      </a:ext>
                    </a:extLst>
                  </p:cNvPr>
                  <p:cNvSpPr/>
                  <p:nvPr/>
                </p:nvSpPr>
                <p:spPr>
                  <a:xfrm>
                    <a:off x="3894171" y="3346760"/>
                    <a:ext cx="65729" cy="61622"/>
                  </a:xfrm>
                  <a:custGeom>
                    <a:avLst/>
                    <a:gdLst/>
                    <a:ahLst/>
                    <a:cxnLst/>
                    <a:rect l="l" t="t" r="r" b="b"/>
                    <a:pathLst>
                      <a:path w="21" h="20" extrusionOk="0">
                        <a:moveTo>
                          <a:pt x="8" y="2"/>
                        </a:moveTo>
                        <a:cubicBezTo>
                          <a:pt x="14" y="0"/>
                          <a:pt x="21" y="7"/>
                          <a:pt x="18" y="13"/>
                        </a:cubicBezTo>
                        <a:cubicBezTo>
                          <a:pt x="16" y="18"/>
                          <a:pt x="8" y="20"/>
                          <a:pt x="4" y="15"/>
                        </a:cubicBezTo>
                        <a:cubicBezTo>
                          <a:pt x="0" y="11"/>
                          <a:pt x="3" y="3"/>
                          <a:pt x="8" y="2"/>
                        </a:cubicBezTo>
                        <a:close/>
                      </a:path>
                    </a:pathLst>
                  </a:custGeom>
                  <a:solidFill>
                    <a:schemeClr val="accen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79" name="Google Shape;10198;p194">
                    <a:extLst>
                      <a:ext uri="{FF2B5EF4-FFF2-40B4-BE49-F238E27FC236}">
                        <a16:creationId xmlns:a16="http://schemas.microsoft.com/office/drawing/2014/main" id="{3CB10C7E-0A02-4943-9FA1-79FFE6E2B5BF}"/>
                      </a:ext>
                    </a:extLst>
                  </p:cNvPr>
                  <p:cNvSpPr/>
                  <p:nvPr/>
                </p:nvSpPr>
                <p:spPr>
                  <a:xfrm>
                    <a:off x="3865416" y="3404273"/>
                    <a:ext cx="123242" cy="262915"/>
                  </a:xfrm>
                  <a:custGeom>
                    <a:avLst/>
                    <a:gdLst/>
                    <a:ahLst/>
                    <a:cxnLst/>
                    <a:rect l="l" t="t" r="r" b="b"/>
                    <a:pathLst>
                      <a:path w="40" h="86" extrusionOk="0">
                        <a:moveTo>
                          <a:pt x="5" y="2"/>
                        </a:moveTo>
                        <a:cubicBezTo>
                          <a:pt x="11" y="0"/>
                          <a:pt x="17" y="1"/>
                          <a:pt x="22" y="1"/>
                        </a:cubicBezTo>
                        <a:cubicBezTo>
                          <a:pt x="27" y="1"/>
                          <a:pt x="33" y="0"/>
                          <a:pt x="37" y="3"/>
                        </a:cubicBezTo>
                        <a:cubicBezTo>
                          <a:pt x="40" y="6"/>
                          <a:pt x="40" y="10"/>
                          <a:pt x="40" y="14"/>
                        </a:cubicBezTo>
                        <a:cubicBezTo>
                          <a:pt x="40" y="22"/>
                          <a:pt x="40" y="29"/>
                          <a:pt x="40" y="37"/>
                        </a:cubicBezTo>
                        <a:cubicBezTo>
                          <a:pt x="40" y="39"/>
                          <a:pt x="39" y="42"/>
                          <a:pt x="37" y="42"/>
                        </a:cubicBezTo>
                        <a:cubicBezTo>
                          <a:pt x="35" y="42"/>
                          <a:pt x="33" y="40"/>
                          <a:pt x="33" y="37"/>
                        </a:cubicBezTo>
                        <a:cubicBezTo>
                          <a:pt x="33" y="30"/>
                          <a:pt x="33" y="22"/>
                          <a:pt x="33" y="14"/>
                        </a:cubicBezTo>
                        <a:cubicBezTo>
                          <a:pt x="32" y="14"/>
                          <a:pt x="31" y="14"/>
                          <a:pt x="30" y="14"/>
                        </a:cubicBezTo>
                        <a:cubicBezTo>
                          <a:pt x="30" y="36"/>
                          <a:pt x="30" y="58"/>
                          <a:pt x="30" y="80"/>
                        </a:cubicBezTo>
                        <a:cubicBezTo>
                          <a:pt x="31" y="85"/>
                          <a:pt x="22" y="86"/>
                          <a:pt x="21" y="81"/>
                        </a:cubicBezTo>
                        <a:cubicBezTo>
                          <a:pt x="21" y="68"/>
                          <a:pt x="21" y="55"/>
                          <a:pt x="21" y="42"/>
                        </a:cubicBezTo>
                        <a:cubicBezTo>
                          <a:pt x="21" y="42"/>
                          <a:pt x="20" y="42"/>
                          <a:pt x="19" y="42"/>
                        </a:cubicBezTo>
                        <a:cubicBezTo>
                          <a:pt x="19" y="53"/>
                          <a:pt x="19" y="65"/>
                          <a:pt x="19" y="76"/>
                        </a:cubicBezTo>
                        <a:cubicBezTo>
                          <a:pt x="19" y="78"/>
                          <a:pt x="19" y="81"/>
                          <a:pt x="18" y="83"/>
                        </a:cubicBezTo>
                        <a:cubicBezTo>
                          <a:pt x="15" y="86"/>
                          <a:pt x="9" y="85"/>
                          <a:pt x="9" y="80"/>
                        </a:cubicBezTo>
                        <a:cubicBezTo>
                          <a:pt x="9" y="58"/>
                          <a:pt x="9" y="36"/>
                          <a:pt x="9" y="15"/>
                        </a:cubicBezTo>
                        <a:cubicBezTo>
                          <a:pt x="9" y="15"/>
                          <a:pt x="8" y="15"/>
                          <a:pt x="7" y="15"/>
                        </a:cubicBezTo>
                        <a:cubicBezTo>
                          <a:pt x="7" y="22"/>
                          <a:pt x="7" y="29"/>
                          <a:pt x="7" y="36"/>
                        </a:cubicBezTo>
                        <a:cubicBezTo>
                          <a:pt x="7" y="39"/>
                          <a:pt x="6" y="42"/>
                          <a:pt x="3" y="42"/>
                        </a:cubicBezTo>
                        <a:cubicBezTo>
                          <a:pt x="1" y="42"/>
                          <a:pt x="0" y="40"/>
                          <a:pt x="0" y="38"/>
                        </a:cubicBezTo>
                        <a:cubicBezTo>
                          <a:pt x="0" y="29"/>
                          <a:pt x="0" y="20"/>
                          <a:pt x="0" y="11"/>
                        </a:cubicBezTo>
                        <a:cubicBezTo>
                          <a:pt x="0" y="7"/>
                          <a:pt x="2" y="3"/>
                          <a:pt x="5" y="2"/>
                        </a:cubicBezTo>
                        <a:close/>
                      </a:path>
                    </a:pathLst>
                  </a:custGeom>
                  <a:solidFill>
                    <a:schemeClr val="accen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grpSp>
            <p:grpSp>
              <p:nvGrpSpPr>
                <p:cNvPr id="39" name="Google Shape;10199;p194">
                  <a:extLst>
                    <a:ext uri="{FF2B5EF4-FFF2-40B4-BE49-F238E27FC236}">
                      <a16:creationId xmlns:a16="http://schemas.microsoft.com/office/drawing/2014/main" id="{3B0C198B-E8C1-49A3-85F9-18789D482F72}"/>
                    </a:ext>
                  </a:extLst>
                </p:cNvPr>
                <p:cNvGrpSpPr/>
                <p:nvPr/>
              </p:nvGrpSpPr>
              <p:grpSpPr>
                <a:xfrm>
                  <a:off x="3047913" y="3720592"/>
                  <a:ext cx="82161" cy="213621"/>
                  <a:chOff x="3047913" y="3720592"/>
                  <a:chExt cx="82161" cy="213621"/>
                </a:xfrm>
              </p:grpSpPr>
              <p:sp>
                <p:nvSpPr>
                  <p:cNvPr id="76" name="Google Shape;10200;p194">
                    <a:extLst>
                      <a:ext uri="{FF2B5EF4-FFF2-40B4-BE49-F238E27FC236}">
                        <a16:creationId xmlns:a16="http://schemas.microsoft.com/office/drawing/2014/main" id="{405EDC8B-5BFF-4869-9EA3-E342E000752B}"/>
                      </a:ext>
                    </a:extLst>
                  </p:cNvPr>
                  <p:cNvSpPr/>
                  <p:nvPr/>
                </p:nvSpPr>
                <p:spPr>
                  <a:xfrm>
                    <a:off x="3068454" y="3720592"/>
                    <a:ext cx="41081" cy="41081"/>
                  </a:xfrm>
                  <a:custGeom>
                    <a:avLst/>
                    <a:gdLst/>
                    <a:ahLst/>
                    <a:cxnLst/>
                    <a:rect l="l" t="t" r="r" b="b"/>
                    <a:pathLst>
                      <a:path w="14" h="13" extrusionOk="0">
                        <a:moveTo>
                          <a:pt x="6" y="1"/>
                        </a:moveTo>
                        <a:cubicBezTo>
                          <a:pt x="10" y="0"/>
                          <a:pt x="14" y="4"/>
                          <a:pt x="12" y="8"/>
                        </a:cubicBezTo>
                        <a:cubicBezTo>
                          <a:pt x="11" y="12"/>
                          <a:pt x="5" y="13"/>
                          <a:pt x="3" y="10"/>
                        </a:cubicBezTo>
                        <a:cubicBezTo>
                          <a:pt x="0" y="7"/>
                          <a:pt x="2" y="2"/>
                          <a:pt x="6" y="1"/>
                        </a:cubicBezTo>
                        <a:close/>
                      </a:path>
                    </a:pathLst>
                  </a:custGeom>
                  <a:solidFill>
                    <a:schemeClr val="accen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77" name="Google Shape;10201;p194">
                    <a:extLst>
                      <a:ext uri="{FF2B5EF4-FFF2-40B4-BE49-F238E27FC236}">
                        <a16:creationId xmlns:a16="http://schemas.microsoft.com/office/drawing/2014/main" id="{E5748CA1-91BA-4EE9-B346-4BC6E2989CA0}"/>
                      </a:ext>
                    </a:extLst>
                  </p:cNvPr>
                  <p:cNvSpPr/>
                  <p:nvPr/>
                </p:nvSpPr>
                <p:spPr>
                  <a:xfrm>
                    <a:off x="3047913" y="3757565"/>
                    <a:ext cx="82161" cy="176648"/>
                  </a:xfrm>
                  <a:custGeom>
                    <a:avLst/>
                    <a:gdLst/>
                    <a:ahLst/>
                    <a:cxnLst/>
                    <a:rect l="l" t="t" r="r" b="b"/>
                    <a:pathLst>
                      <a:path w="26" h="57" extrusionOk="0">
                        <a:moveTo>
                          <a:pt x="3" y="1"/>
                        </a:moveTo>
                        <a:cubicBezTo>
                          <a:pt x="7" y="0"/>
                          <a:pt x="11" y="1"/>
                          <a:pt x="14" y="1"/>
                        </a:cubicBezTo>
                        <a:cubicBezTo>
                          <a:pt x="17" y="1"/>
                          <a:pt x="21" y="0"/>
                          <a:pt x="24" y="2"/>
                        </a:cubicBezTo>
                        <a:cubicBezTo>
                          <a:pt x="26" y="4"/>
                          <a:pt x="26" y="7"/>
                          <a:pt x="26" y="9"/>
                        </a:cubicBezTo>
                        <a:cubicBezTo>
                          <a:pt x="26" y="14"/>
                          <a:pt x="26" y="20"/>
                          <a:pt x="26" y="25"/>
                        </a:cubicBezTo>
                        <a:cubicBezTo>
                          <a:pt x="26" y="26"/>
                          <a:pt x="26" y="28"/>
                          <a:pt x="24" y="28"/>
                        </a:cubicBezTo>
                        <a:cubicBezTo>
                          <a:pt x="22" y="28"/>
                          <a:pt x="21" y="26"/>
                          <a:pt x="21" y="25"/>
                        </a:cubicBezTo>
                        <a:cubicBezTo>
                          <a:pt x="21" y="20"/>
                          <a:pt x="21" y="15"/>
                          <a:pt x="21" y="10"/>
                        </a:cubicBezTo>
                        <a:cubicBezTo>
                          <a:pt x="21" y="10"/>
                          <a:pt x="20" y="10"/>
                          <a:pt x="20" y="10"/>
                        </a:cubicBezTo>
                        <a:cubicBezTo>
                          <a:pt x="20" y="24"/>
                          <a:pt x="20" y="39"/>
                          <a:pt x="20" y="53"/>
                        </a:cubicBezTo>
                        <a:cubicBezTo>
                          <a:pt x="20" y="56"/>
                          <a:pt x="14" y="57"/>
                          <a:pt x="14" y="54"/>
                        </a:cubicBezTo>
                        <a:cubicBezTo>
                          <a:pt x="13" y="45"/>
                          <a:pt x="14" y="36"/>
                          <a:pt x="14" y="28"/>
                        </a:cubicBezTo>
                        <a:cubicBezTo>
                          <a:pt x="13" y="28"/>
                          <a:pt x="12" y="28"/>
                          <a:pt x="12" y="28"/>
                        </a:cubicBezTo>
                        <a:cubicBezTo>
                          <a:pt x="12" y="35"/>
                          <a:pt x="12" y="43"/>
                          <a:pt x="12" y="50"/>
                        </a:cubicBezTo>
                        <a:cubicBezTo>
                          <a:pt x="12" y="52"/>
                          <a:pt x="12" y="54"/>
                          <a:pt x="11" y="55"/>
                        </a:cubicBezTo>
                        <a:cubicBezTo>
                          <a:pt x="9" y="57"/>
                          <a:pt x="6" y="56"/>
                          <a:pt x="6" y="53"/>
                        </a:cubicBezTo>
                        <a:cubicBezTo>
                          <a:pt x="6" y="39"/>
                          <a:pt x="6" y="24"/>
                          <a:pt x="6" y="10"/>
                        </a:cubicBezTo>
                        <a:cubicBezTo>
                          <a:pt x="5" y="10"/>
                          <a:pt x="5" y="10"/>
                          <a:pt x="4" y="10"/>
                        </a:cubicBezTo>
                        <a:cubicBezTo>
                          <a:pt x="4" y="15"/>
                          <a:pt x="4" y="19"/>
                          <a:pt x="4" y="24"/>
                        </a:cubicBezTo>
                        <a:cubicBezTo>
                          <a:pt x="4" y="26"/>
                          <a:pt x="4" y="28"/>
                          <a:pt x="2" y="28"/>
                        </a:cubicBezTo>
                        <a:cubicBezTo>
                          <a:pt x="0" y="28"/>
                          <a:pt x="0" y="26"/>
                          <a:pt x="0" y="25"/>
                        </a:cubicBezTo>
                        <a:cubicBezTo>
                          <a:pt x="0" y="19"/>
                          <a:pt x="0" y="13"/>
                          <a:pt x="0" y="7"/>
                        </a:cubicBezTo>
                        <a:cubicBezTo>
                          <a:pt x="0" y="5"/>
                          <a:pt x="1" y="2"/>
                          <a:pt x="3" y="1"/>
                        </a:cubicBezTo>
                        <a:close/>
                      </a:path>
                    </a:pathLst>
                  </a:custGeom>
                  <a:solidFill>
                    <a:schemeClr val="accen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grpSp>
            <p:grpSp>
              <p:nvGrpSpPr>
                <p:cNvPr id="40" name="Google Shape;10202;p194">
                  <a:extLst>
                    <a:ext uri="{FF2B5EF4-FFF2-40B4-BE49-F238E27FC236}">
                      <a16:creationId xmlns:a16="http://schemas.microsoft.com/office/drawing/2014/main" id="{DD1D2DC8-62FB-4098-BAE7-7183E4B67EEC}"/>
                    </a:ext>
                  </a:extLst>
                </p:cNvPr>
                <p:cNvGrpSpPr/>
                <p:nvPr/>
              </p:nvGrpSpPr>
              <p:grpSpPr>
                <a:xfrm>
                  <a:off x="2957536" y="3720592"/>
                  <a:ext cx="82161" cy="213621"/>
                  <a:chOff x="2957536" y="3720592"/>
                  <a:chExt cx="82161" cy="213621"/>
                </a:xfrm>
              </p:grpSpPr>
              <p:sp>
                <p:nvSpPr>
                  <p:cNvPr id="74" name="Google Shape;10203;p194">
                    <a:extLst>
                      <a:ext uri="{FF2B5EF4-FFF2-40B4-BE49-F238E27FC236}">
                        <a16:creationId xmlns:a16="http://schemas.microsoft.com/office/drawing/2014/main" id="{FF1EF8F5-9CC2-477A-A9A9-68146742EC71}"/>
                      </a:ext>
                    </a:extLst>
                  </p:cNvPr>
                  <p:cNvSpPr/>
                  <p:nvPr/>
                </p:nvSpPr>
                <p:spPr>
                  <a:xfrm>
                    <a:off x="2978077" y="3720592"/>
                    <a:ext cx="41081" cy="41081"/>
                  </a:xfrm>
                  <a:custGeom>
                    <a:avLst/>
                    <a:gdLst/>
                    <a:ahLst/>
                    <a:cxnLst/>
                    <a:rect l="l" t="t" r="r" b="b"/>
                    <a:pathLst>
                      <a:path w="13" h="13" extrusionOk="0">
                        <a:moveTo>
                          <a:pt x="5" y="1"/>
                        </a:moveTo>
                        <a:cubicBezTo>
                          <a:pt x="9" y="0"/>
                          <a:pt x="13" y="4"/>
                          <a:pt x="12" y="8"/>
                        </a:cubicBezTo>
                        <a:cubicBezTo>
                          <a:pt x="11" y="12"/>
                          <a:pt x="5" y="13"/>
                          <a:pt x="2" y="10"/>
                        </a:cubicBezTo>
                        <a:cubicBezTo>
                          <a:pt x="0" y="7"/>
                          <a:pt x="1" y="2"/>
                          <a:pt x="5" y="1"/>
                        </a:cubicBezTo>
                        <a:close/>
                      </a:path>
                    </a:pathLst>
                  </a:custGeom>
                  <a:solidFill>
                    <a:schemeClr val="accen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75" name="Google Shape;10204;p194">
                    <a:extLst>
                      <a:ext uri="{FF2B5EF4-FFF2-40B4-BE49-F238E27FC236}">
                        <a16:creationId xmlns:a16="http://schemas.microsoft.com/office/drawing/2014/main" id="{A152BDAB-4F78-4222-8314-FAD8DF9D21D3}"/>
                      </a:ext>
                    </a:extLst>
                  </p:cNvPr>
                  <p:cNvSpPr/>
                  <p:nvPr/>
                </p:nvSpPr>
                <p:spPr>
                  <a:xfrm>
                    <a:off x="2957536" y="3757565"/>
                    <a:ext cx="82161" cy="176648"/>
                  </a:xfrm>
                  <a:custGeom>
                    <a:avLst/>
                    <a:gdLst/>
                    <a:ahLst/>
                    <a:cxnLst/>
                    <a:rect l="l" t="t" r="r" b="b"/>
                    <a:pathLst>
                      <a:path w="27" h="57" extrusionOk="0">
                        <a:moveTo>
                          <a:pt x="4" y="1"/>
                        </a:moveTo>
                        <a:cubicBezTo>
                          <a:pt x="7" y="0"/>
                          <a:pt x="11" y="1"/>
                          <a:pt x="15" y="1"/>
                        </a:cubicBezTo>
                        <a:cubicBezTo>
                          <a:pt x="18" y="1"/>
                          <a:pt x="22" y="0"/>
                          <a:pt x="24" y="2"/>
                        </a:cubicBezTo>
                        <a:cubicBezTo>
                          <a:pt x="26" y="4"/>
                          <a:pt x="27" y="7"/>
                          <a:pt x="27" y="9"/>
                        </a:cubicBezTo>
                        <a:cubicBezTo>
                          <a:pt x="27" y="14"/>
                          <a:pt x="27" y="20"/>
                          <a:pt x="27" y="25"/>
                        </a:cubicBezTo>
                        <a:cubicBezTo>
                          <a:pt x="27" y="26"/>
                          <a:pt x="26" y="28"/>
                          <a:pt x="25" y="28"/>
                        </a:cubicBezTo>
                        <a:cubicBezTo>
                          <a:pt x="23" y="28"/>
                          <a:pt x="22" y="26"/>
                          <a:pt x="22" y="25"/>
                        </a:cubicBezTo>
                        <a:cubicBezTo>
                          <a:pt x="22" y="20"/>
                          <a:pt x="22" y="15"/>
                          <a:pt x="22" y="10"/>
                        </a:cubicBezTo>
                        <a:cubicBezTo>
                          <a:pt x="21" y="10"/>
                          <a:pt x="21" y="10"/>
                          <a:pt x="20" y="10"/>
                        </a:cubicBezTo>
                        <a:cubicBezTo>
                          <a:pt x="20" y="24"/>
                          <a:pt x="20" y="39"/>
                          <a:pt x="20" y="53"/>
                        </a:cubicBezTo>
                        <a:cubicBezTo>
                          <a:pt x="20" y="56"/>
                          <a:pt x="14" y="57"/>
                          <a:pt x="14" y="54"/>
                        </a:cubicBezTo>
                        <a:cubicBezTo>
                          <a:pt x="14" y="45"/>
                          <a:pt x="14" y="36"/>
                          <a:pt x="14" y="28"/>
                        </a:cubicBezTo>
                        <a:cubicBezTo>
                          <a:pt x="14" y="28"/>
                          <a:pt x="13" y="28"/>
                          <a:pt x="13" y="28"/>
                        </a:cubicBezTo>
                        <a:cubicBezTo>
                          <a:pt x="13" y="35"/>
                          <a:pt x="13" y="43"/>
                          <a:pt x="13" y="50"/>
                        </a:cubicBezTo>
                        <a:cubicBezTo>
                          <a:pt x="13" y="52"/>
                          <a:pt x="13" y="54"/>
                          <a:pt x="12" y="55"/>
                        </a:cubicBezTo>
                        <a:cubicBezTo>
                          <a:pt x="10" y="57"/>
                          <a:pt x="6" y="56"/>
                          <a:pt x="6" y="53"/>
                        </a:cubicBezTo>
                        <a:cubicBezTo>
                          <a:pt x="6" y="39"/>
                          <a:pt x="6" y="24"/>
                          <a:pt x="6" y="10"/>
                        </a:cubicBezTo>
                        <a:cubicBezTo>
                          <a:pt x="6" y="10"/>
                          <a:pt x="5" y="10"/>
                          <a:pt x="5" y="10"/>
                        </a:cubicBezTo>
                        <a:cubicBezTo>
                          <a:pt x="5" y="15"/>
                          <a:pt x="5" y="19"/>
                          <a:pt x="5" y="24"/>
                        </a:cubicBezTo>
                        <a:cubicBezTo>
                          <a:pt x="5" y="26"/>
                          <a:pt x="4" y="28"/>
                          <a:pt x="2" y="28"/>
                        </a:cubicBezTo>
                        <a:cubicBezTo>
                          <a:pt x="1" y="28"/>
                          <a:pt x="0" y="26"/>
                          <a:pt x="0" y="25"/>
                        </a:cubicBezTo>
                        <a:cubicBezTo>
                          <a:pt x="0" y="19"/>
                          <a:pt x="0" y="13"/>
                          <a:pt x="0" y="7"/>
                        </a:cubicBezTo>
                        <a:cubicBezTo>
                          <a:pt x="0" y="5"/>
                          <a:pt x="1" y="2"/>
                          <a:pt x="4" y="1"/>
                        </a:cubicBezTo>
                        <a:close/>
                      </a:path>
                    </a:pathLst>
                  </a:custGeom>
                  <a:solidFill>
                    <a:schemeClr val="accen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grpSp>
            <p:grpSp>
              <p:nvGrpSpPr>
                <p:cNvPr id="41" name="Google Shape;10205;p194">
                  <a:extLst>
                    <a:ext uri="{FF2B5EF4-FFF2-40B4-BE49-F238E27FC236}">
                      <a16:creationId xmlns:a16="http://schemas.microsoft.com/office/drawing/2014/main" id="{13778B0E-34A2-45B6-B7C4-91A02FFBC47F}"/>
                    </a:ext>
                  </a:extLst>
                </p:cNvPr>
                <p:cNvGrpSpPr/>
                <p:nvPr/>
              </p:nvGrpSpPr>
              <p:grpSpPr>
                <a:xfrm>
                  <a:off x="3138290" y="3720592"/>
                  <a:ext cx="82161" cy="213621"/>
                  <a:chOff x="3138290" y="3720592"/>
                  <a:chExt cx="82161" cy="213621"/>
                </a:xfrm>
              </p:grpSpPr>
              <p:sp>
                <p:nvSpPr>
                  <p:cNvPr id="72" name="Google Shape;10206;p194">
                    <a:extLst>
                      <a:ext uri="{FF2B5EF4-FFF2-40B4-BE49-F238E27FC236}">
                        <a16:creationId xmlns:a16="http://schemas.microsoft.com/office/drawing/2014/main" id="{F5870427-A964-470D-BC39-5255E3F85AB8}"/>
                      </a:ext>
                    </a:extLst>
                  </p:cNvPr>
                  <p:cNvSpPr/>
                  <p:nvPr/>
                </p:nvSpPr>
                <p:spPr>
                  <a:xfrm>
                    <a:off x="3158831" y="3720592"/>
                    <a:ext cx="41081" cy="41081"/>
                  </a:xfrm>
                  <a:custGeom>
                    <a:avLst/>
                    <a:gdLst/>
                    <a:ahLst/>
                    <a:cxnLst/>
                    <a:rect l="l" t="t" r="r" b="b"/>
                    <a:pathLst>
                      <a:path w="13" h="13" extrusionOk="0">
                        <a:moveTo>
                          <a:pt x="5" y="1"/>
                        </a:moveTo>
                        <a:cubicBezTo>
                          <a:pt x="9" y="0"/>
                          <a:pt x="13" y="4"/>
                          <a:pt x="12" y="8"/>
                        </a:cubicBezTo>
                        <a:cubicBezTo>
                          <a:pt x="10" y="12"/>
                          <a:pt x="5" y="13"/>
                          <a:pt x="2" y="10"/>
                        </a:cubicBezTo>
                        <a:cubicBezTo>
                          <a:pt x="0" y="7"/>
                          <a:pt x="1" y="2"/>
                          <a:pt x="5" y="1"/>
                        </a:cubicBezTo>
                        <a:close/>
                      </a:path>
                    </a:pathLst>
                  </a:custGeom>
                  <a:solidFill>
                    <a:schemeClr val="accen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73" name="Google Shape;10207;p194">
                    <a:extLst>
                      <a:ext uri="{FF2B5EF4-FFF2-40B4-BE49-F238E27FC236}">
                        <a16:creationId xmlns:a16="http://schemas.microsoft.com/office/drawing/2014/main" id="{668F715D-8397-4470-BC8D-8B6F9AB2949B}"/>
                      </a:ext>
                    </a:extLst>
                  </p:cNvPr>
                  <p:cNvSpPr/>
                  <p:nvPr/>
                </p:nvSpPr>
                <p:spPr>
                  <a:xfrm>
                    <a:off x="3138290" y="3757565"/>
                    <a:ext cx="82161" cy="176648"/>
                  </a:xfrm>
                  <a:custGeom>
                    <a:avLst/>
                    <a:gdLst/>
                    <a:ahLst/>
                    <a:cxnLst/>
                    <a:rect l="l" t="t" r="r" b="b"/>
                    <a:pathLst>
                      <a:path w="27" h="57" extrusionOk="0">
                        <a:moveTo>
                          <a:pt x="3" y="1"/>
                        </a:moveTo>
                        <a:cubicBezTo>
                          <a:pt x="7" y="0"/>
                          <a:pt x="11" y="1"/>
                          <a:pt x="15" y="1"/>
                        </a:cubicBezTo>
                        <a:cubicBezTo>
                          <a:pt x="18" y="1"/>
                          <a:pt x="22" y="0"/>
                          <a:pt x="24" y="2"/>
                        </a:cubicBezTo>
                        <a:cubicBezTo>
                          <a:pt x="26" y="4"/>
                          <a:pt x="26" y="7"/>
                          <a:pt x="27" y="9"/>
                        </a:cubicBezTo>
                        <a:cubicBezTo>
                          <a:pt x="26" y="14"/>
                          <a:pt x="27" y="20"/>
                          <a:pt x="26" y="25"/>
                        </a:cubicBezTo>
                        <a:cubicBezTo>
                          <a:pt x="27" y="26"/>
                          <a:pt x="26" y="28"/>
                          <a:pt x="25" y="28"/>
                        </a:cubicBezTo>
                        <a:cubicBezTo>
                          <a:pt x="23" y="28"/>
                          <a:pt x="22" y="26"/>
                          <a:pt x="22" y="25"/>
                        </a:cubicBezTo>
                        <a:cubicBezTo>
                          <a:pt x="22" y="20"/>
                          <a:pt x="22" y="15"/>
                          <a:pt x="22" y="10"/>
                        </a:cubicBezTo>
                        <a:cubicBezTo>
                          <a:pt x="21" y="10"/>
                          <a:pt x="21" y="10"/>
                          <a:pt x="20" y="10"/>
                        </a:cubicBezTo>
                        <a:cubicBezTo>
                          <a:pt x="20" y="24"/>
                          <a:pt x="20" y="39"/>
                          <a:pt x="20" y="53"/>
                        </a:cubicBezTo>
                        <a:cubicBezTo>
                          <a:pt x="20" y="56"/>
                          <a:pt x="14" y="57"/>
                          <a:pt x="14" y="54"/>
                        </a:cubicBezTo>
                        <a:cubicBezTo>
                          <a:pt x="14" y="45"/>
                          <a:pt x="14" y="36"/>
                          <a:pt x="14" y="28"/>
                        </a:cubicBezTo>
                        <a:cubicBezTo>
                          <a:pt x="14" y="28"/>
                          <a:pt x="13" y="28"/>
                          <a:pt x="13" y="28"/>
                        </a:cubicBezTo>
                        <a:cubicBezTo>
                          <a:pt x="13" y="35"/>
                          <a:pt x="13" y="43"/>
                          <a:pt x="13" y="50"/>
                        </a:cubicBezTo>
                        <a:cubicBezTo>
                          <a:pt x="13" y="52"/>
                          <a:pt x="12" y="54"/>
                          <a:pt x="12" y="55"/>
                        </a:cubicBezTo>
                        <a:cubicBezTo>
                          <a:pt x="10" y="57"/>
                          <a:pt x="6" y="56"/>
                          <a:pt x="6" y="53"/>
                        </a:cubicBezTo>
                        <a:cubicBezTo>
                          <a:pt x="6" y="39"/>
                          <a:pt x="6" y="24"/>
                          <a:pt x="6" y="10"/>
                        </a:cubicBezTo>
                        <a:cubicBezTo>
                          <a:pt x="6" y="10"/>
                          <a:pt x="5" y="10"/>
                          <a:pt x="5" y="10"/>
                        </a:cubicBezTo>
                        <a:cubicBezTo>
                          <a:pt x="5" y="15"/>
                          <a:pt x="5" y="19"/>
                          <a:pt x="5" y="24"/>
                        </a:cubicBezTo>
                        <a:cubicBezTo>
                          <a:pt x="5" y="26"/>
                          <a:pt x="4" y="28"/>
                          <a:pt x="2" y="28"/>
                        </a:cubicBezTo>
                        <a:cubicBezTo>
                          <a:pt x="1" y="28"/>
                          <a:pt x="0" y="26"/>
                          <a:pt x="0" y="25"/>
                        </a:cubicBezTo>
                        <a:cubicBezTo>
                          <a:pt x="0" y="19"/>
                          <a:pt x="0" y="13"/>
                          <a:pt x="0" y="7"/>
                        </a:cubicBezTo>
                        <a:cubicBezTo>
                          <a:pt x="0" y="5"/>
                          <a:pt x="1" y="2"/>
                          <a:pt x="3" y="1"/>
                        </a:cubicBezTo>
                        <a:close/>
                      </a:path>
                    </a:pathLst>
                  </a:custGeom>
                  <a:solidFill>
                    <a:schemeClr val="accen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grpSp>
            <p:grpSp>
              <p:nvGrpSpPr>
                <p:cNvPr id="42" name="Google Shape;10208;p194">
                  <a:extLst>
                    <a:ext uri="{FF2B5EF4-FFF2-40B4-BE49-F238E27FC236}">
                      <a16:creationId xmlns:a16="http://schemas.microsoft.com/office/drawing/2014/main" id="{58858C85-94BC-4E9B-90BE-82EACAD21049}"/>
                    </a:ext>
                  </a:extLst>
                </p:cNvPr>
                <p:cNvGrpSpPr/>
                <p:nvPr/>
              </p:nvGrpSpPr>
              <p:grpSpPr>
                <a:xfrm>
                  <a:off x="3319044" y="3720592"/>
                  <a:ext cx="82161" cy="213621"/>
                  <a:chOff x="3319044" y="3720592"/>
                  <a:chExt cx="82161" cy="213621"/>
                </a:xfrm>
              </p:grpSpPr>
              <p:sp>
                <p:nvSpPr>
                  <p:cNvPr id="70" name="Google Shape;10209;p194">
                    <a:extLst>
                      <a:ext uri="{FF2B5EF4-FFF2-40B4-BE49-F238E27FC236}">
                        <a16:creationId xmlns:a16="http://schemas.microsoft.com/office/drawing/2014/main" id="{606EDF38-41F0-46D5-A6DD-9EF8B0A61F7D}"/>
                      </a:ext>
                    </a:extLst>
                  </p:cNvPr>
                  <p:cNvSpPr/>
                  <p:nvPr/>
                </p:nvSpPr>
                <p:spPr>
                  <a:xfrm>
                    <a:off x="3339586" y="3720592"/>
                    <a:ext cx="41081" cy="41081"/>
                  </a:xfrm>
                  <a:custGeom>
                    <a:avLst/>
                    <a:gdLst/>
                    <a:ahLst/>
                    <a:cxnLst/>
                    <a:rect l="l" t="t" r="r" b="b"/>
                    <a:pathLst>
                      <a:path w="13" h="13" extrusionOk="0">
                        <a:moveTo>
                          <a:pt x="5" y="1"/>
                        </a:moveTo>
                        <a:cubicBezTo>
                          <a:pt x="9" y="0"/>
                          <a:pt x="13" y="4"/>
                          <a:pt x="12" y="8"/>
                        </a:cubicBezTo>
                        <a:cubicBezTo>
                          <a:pt x="10" y="12"/>
                          <a:pt x="5" y="13"/>
                          <a:pt x="2" y="10"/>
                        </a:cubicBezTo>
                        <a:cubicBezTo>
                          <a:pt x="0" y="7"/>
                          <a:pt x="1" y="2"/>
                          <a:pt x="5" y="1"/>
                        </a:cubicBezTo>
                        <a:close/>
                      </a:path>
                    </a:pathLst>
                  </a:custGeom>
                  <a:solidFill>
                    <a:schemeClr val="accen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71" name="Google Shape;10210;p194">
                    <a:extLst>
                      <a:ext uri="{FF2B5EF4-FFF2-40B4-BE49-F238E27FC236}">
                        <a16:creationId xmlns:a16="http://schemas.microsoft.com/office/drawing/2014/main" id="{319323FA-2D68-4B1B-9AB1-114BCE9173B3}"/>
                      </a:ext>
                    </a:extLst>
                  </p:cNvPr>
                  <p:cNvSpPr/>
                  <p:nvPr/>
                </p:nvSpPr>
                <p:spPr>
                  <a:xfrm>
                    <a:off x="3319044" y="3757565"/>
                    <a:ext cx="82161" cy="176648"/>
                  </a:xfrm>
                  <a:custGeom>
                    <a:avLst/>
                    <a:gdLst/>
                    <a:ahLst/>
                    <a:cxnLst/>
                    <a:rect l="l" t="t" r="r" b="b"/>
                    <a:pathLst>
                      <a:path w="26" h="57" extrusionOk="0">
                        <a:moveTo>
                          <a:pt x="3" y="1"/>
                        </a:moveTo>
                        <a:cubicBezTo>
                          <a:pt x="7" y="0"/>
                          <a:pt x="11" y="1"/>
                          <a:pt x="15" y="1"/>
                        </a:cubicBezTo>
                        <a:cubicBezTo>
                          <a:pt x="18" y="1"/>
                          <a:pt x="22" y="0"/>
                          <a:pt x="24" y="2"/>
                        </a:cubicBezTo>
                        <a:cubicBezTo>
                          <a:pt x="26" y="4"/>
                          <a:pt x="26" y="7"/>
                          <a:pt x="26" y="9"/>
                        </a:cubicBezTo>
                        <a:cubicBezTo>
                          <a:pt x="26" y="14"/>
                          <a:pt x="26" y="20"/>
                          <a:pt x="26" y="25"/>
                        </a:cubicBezTo>
                        <a:cubicBezTo>
                          <a:pt x="26" y="26"/>
                          <a:pt x="26" y="28"/>
                          <a:pt x="25" y="28"/>
                        </a:cubicBezTo>
                        <a:cubicBezTo>
                          <a:pt x="23" y="28"/>
                          <a:pt x="22" y="26"/>
                          <a:pt x="22" y="25"/>
                        </a:cubicBezTo>
                        <a:cubicBezTo>
                          <a:pt x="22" y="20"/>
                          <a:pt x="22" y="15"/>
                          <a:pt x="22" y="10"/>
                        </a:cubicBezTo>
                        <a:cubicBezTo>
                          <a:pt x="21" y="10"/>
                          <a:pt x="20" y="10"/>
                          <a:pt x="20" y="10"/>
                        </a:cubicBezTo>
                        <a:cubicBezTo>
                          <a:pt x="20" y="24"/>
                          <a:pt x="20" y="39"/>
                          <a:pt x="20" y="53"/>
                        </a:cubicBezTo>
                        <a:cubicBezTo>
                          <a:pt x="20" y="56"/>
                          <a:pt x="14" y="57"/>
                          <a:pt x="14" y="54"/>
                        </a:cubicBezTo>
                        <a:cubicBezTo>
                          <a:pt x="14" y="45"/>
                          <a:pt x="14" y="36"/>
                          <a:pt x="14" y="28"/>
                        </a:cubicBezTo>
                        <a:cubicBezTo>
                          <a:pt x="14" y="28"/>
                          <a:pt x="13" y="28"/>
                          <a:pt x="13" y="28"/>
                        </a:cubicBezTo>
                        <a:cubicBezTo>
                          <a:pt x="13" y="35"/>
                          <a:pt x="13" y="43"/>
                          <a:pt x="13" y="50"/>
                        </a:cubicBezTo>
                        <a:cubicBezTo>
                          <a:pt x="13" y="52"/>
                          <a:pt x="12" y="54"/>
                          <a:pt x="12" y="55"/>
                        </a:cubicBezTo>
                        <a:cubicBezTo>
                          <a:pt x="10" y="57"/>
                          <a:pt x="6" y="56"/>
                          <a:pt x="6" y="53"/>
                        </a:cubicBezTo>
                        <a:cubicBezTo>
                          <a:pt x="6" y="39"/>
                          <a:pt x="6" y="24"/>
                          <a:pt x="6" y="10"/>
                        </a:cubicBezTo>
                        <a:cubicBezTo>
                          <a:pt x="6" y="10"/>
                          <a:pt x="5" y="10"/>
                          <a:pt x="5" y="10"/>
                        </a:cubicBezTo>
                        <a:cubicBezTo>
                          <a:pt x="5" y="15"/>
                          <a:pt x="5" y="19"/>
                          <a:pt x="5" y="24"/>
                        </a:cubicBezTo>
                        <a:cubicBezTo>
                          <a:pt x="5" y="26"/>
                          <a:pt x="4" y="28"/>
                          <a:pt x="2" y="28"/>
                        </a:cubicBezTo>
                        <a:cubicBezTo>
                          <a:pt x="1" y="28"/>
                          <a:pt x="0" y="26"/>
                          <a:pt x="0" y="25"/>
                        </a:cubicBezTo>
                        <a:cubicBezTo>
                          <a:pt x="0" y="19"/>
                          <a:pt x="0" y="13"/>
                          <a:pt x="0" y="7"/>
                        </a:cubicBezTo>
                        <a:cubicBezTo>
                          <a:pt x="0" y="5"/>
                          <a:pt x="1" y="2"/>
                          <a:pt x="3" y="1"/>
                        </a:cubicBezTo>
                        <a:close/>
                      </a:path>
                    </a:pathLst>
                  </a:custGeom>
                  <a:solidFill>
                    <a:schemeClr val="accen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grpSp>
            <p:grpSp>
              <p:nvGrpSpPr>
                <p:cNvPr id="43" name="Google Shape;10211;p194">
                  <a:extLst>
                    <a:ext uri="{FF2B5EF4-FFF2-40B4-BE49-F238E27FC236}">
                      <a16:creationId xmlns:a16="http://schemas.microsoft.com/office/drawing/2014/main" id="{F1BDD1C5-EC2D-4CE9-87B1-ED757D3C6B9D}"/>
                    </a:ext>
                  </a:extLst>
                </p:cNvPr>
                <p:cNvGrpSpPr/>
                <p:nvPr/>
              </p:nvGrpSpPr>
              <p:grpSpPr>
                <a:xfrm>
                  <a:off x="3228667" y="3720592"/>
                  <a:ext cx="82161" cy="213621"/>
                  <a:chOff x="3228667" y="3720592"/>
                  <a:chExt cx="82161" cy="213621"/>
                </a:xfrm>
              </p:grpSpPr>
              <p:sp>
                <p:nvSpPr>
                  <p:cNvPr id="68" name="Google Shape;10212;p194">
                    <a:extLst>
                      <a:ext uri="{FF2B5EF4-FFF2-40B4-BE49-F238E27FC236}">
                        <a16:creationId xmlns:a16="http://schemas.microsoft.com/office/drawing/2014/main" id="{732DE7CB-C610-487D-B488-3D86007A3B8F}"/>
                      </a:ext>
                    </a:extLst>
                  </p:cNvPr>
                  <p:cNvSpPr/>
                  <p:nvPr/>
                </p:nvSpPr>
                <p:spPr>
                  <a:xfrm>
                    <a:off x="3249209" y="3720592"/>
                    <a:ext cx="41081" cy="41081"/>
                  </a:xfrm>
                  <a:custGeom>
                    <a:avLst/>
                    <a:gdLst/>
                    <a:ahLst/>
                    <a:cxnLst/>
                    <a:rect l="l" t="t" r="r" b="b"/>
                    <a:pathLst>
                      <a:path w="14" h="13" extrusionOk="0">
                        <a:moveTo>
                          <a:pt x="6" y="1"/>
                        </a:moveTo>
                        <a:cubicBezTo>
                          <a:pt x="10" y="0"/>
                          <a:pt x="14" y="4"/>
                          <a:pt x="12" y="8"/>
                        </a:cubicBezTo>
                        <a:cubicBezTo>
                          <a:pt x="11" y="12"/>
                          <a:pt x="5" y="13"/>
                          <a:pt x="3" y="10"/>
                        </a:cubicBezTo>
                        <a:cubicBezTo>
                          <a:pt x="0" y="7"/>
                          <a:pt x="2" y="2"/>
                          <a:pt x="6" y="1"/>
                        </a:cubicBezTo>
                        <a:close/>
                      </a:path>
                    </a:pathLst>
                  </a:custGeom>
                  <a:solidFill>
                    <a:schemeClr val="accen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69" name="Google Shape;10213;p194">
                    <a:extLst>
                      <a:ext uri="{FF2B5EF4-FFF2-40B4-BE49-F238E27FC236}">
                        <a16:creationId xmlns:a16="http://schemas.microsoft.com/office/drawing/2014/main" id="{077E8475-9F37-4366-86CE-7DF643A5F47C}"/>
                      </a:ext>
                    </a:extLst>
                  </p:cNvPr>
                  <p:cNvSpPr/>
                  <p:nvPr/>
                </p:nvSpPr>
                <p:spPr>
                  <a:xfrm>
                    <a:off x="3228667" y="3757565"/>
                    <a:ext cx="82161" cy="176648"/>
                  </a:xfrm>
                  <a:custGeom>
                    <a:avLst/>
                    <a:gdLst/>
                    <a:ahLst/>
                    <a:cxnLst/>
                    <a:rect l="l" t="t" r="r" b="b"/>
                    <a:pathLst>
                      <a:path w="26" h="57" extrusionOk="0">
                        <a:moveTo>
                          <a:pt x="3" y="1"/>
                        </a:moveTo>
                        <a:cubicBezTo>
                          <a:pt x="7" y="0"/>
                          <a:pt x="10" y="1"/>
                          <a:pt x="14" y="1"/>
                        </a:cubicBezTo>
                        <a:cubicBezTo>
                          <a:pt x="17" y="1"/>
                          <a:pt x="21" y="0"/>
                          <a:pt x="24" y="2"/>
                        </a:cubicBezTo>
                        <a:cubicBezTo>
                          <a:pt x="26" y="4"/>
                          <a:pt x="26" y="7"/>
                          <a:pt x="26" y="9"/>
                        </a:cubicBezTo>
                        <a:cubicBezTo>
                          <a:pt x="26" y="14"/>
                          <a:pt x="26" y="20"/>
                          <a:pt x="26" y="25"/>
                        </a:cubicBezTo>
                        <a:cubicBezTo>
                          <a:pt x="26" y="26"/>
                          <a:pt x="26" y="28"/>
                          <a:pt x="24" y="28"/>
                        </a:cubicBezTo>
                        <a:cubicBezTo>
                          <a:pt x="22" y="28"/>
                          <a:pt x="21" y="26"/>
                          <a:pt x="21" y="25"/>
                        </a:cubicBezTo>
                        <a:cubicBezTo>
                          <a:pt x="21" y="20"/>
                          <a:pt x="21" y="15"/>
                          <a:pt x="21" y="10"/>
                        </a:cubicBezTo>
                        <a:cubicBezTo>
                          <a:pt x="21" y="10"/>
                          <a:pt x="20" y="10"/>
                          <a:pt x="20" y="10"/>
                        </a:cubicBezTo>
                        <a:cubicBezTo>
                          <a:pt x="20" y="24"/>
                          <a:pt x="20" y="39"/>
                          <a:pt x="20" y="53"/>
                        </a:cubicBezTo>
                        <a:cubicBezTo>
                          <a:pt x="20" y="56"/>
                          <a:pt x="14" y="57"/>
                          <a:pt x="14" y="54"/>
                        </a:cubicBezTo>
                        <a:cubicBezTo>
                          <a:pt x="13" y="45"/>
                          <a:pt x="14" y="36"/>
                          <a:pt x="13" y="28"/>
                        </a:cubicBezTo>
                        <a:cubicBezTo>
                          <a:pt x="13" y="28"/>
                          <a:pt x="12" y="28"/>
                          <a:pt x="12" y="28"/>
                        </a:cubicBezTo>
                        <a:cubicBezTo>
                          <a:pt x="12" y="35"/>
                          <a:pt x="12" y="43"/>
                          <a:pt x="12" y="50"/>
                        </a:cubicBezTo>
                        <a:cubicBezTo>
                          <a:pt x="12" y="52"/>
                          <a:pt x="12" y="54"/>
                          <a:pt x="11" y="55"/>
                        </a:cubicBezTo>
                        <a:cubicBezTo>
                          <a:pt x="9" y="57"/>
                          <a:pt x="6" y="56"/>
                          <a:pt x="6" y="53"/>
                        </a:cubicBezTo>
                        <a:cubicBezTo>
                          <a:pt x="6" y="39"/>
                          <a:pt x="6" y="24"/>
                          <a:pt x="6" y="10"/>
                        </a:cubicBezTo>
                        <a:cubicBezTo>
                          <a:pt x="5" y="10"/>
                          <a:pt x="5" y="10"/>
                          <a:pt x="4" y="10"/>
                        </a:cubicBezTo>
                        <a:cubicBezTo>
                          <a:pt x="4" y="15"/>
                          <a:pt x="4" y="19"/>
                          <a:pt x="4" y="24"/>
                        </a:cubicBezTo>
                        <a:cubicBezTo>
                          <a:pt x="4" y="26"/>
                          <a:pt x="4" y="28"/>
                          <a:pt x="1" y="28"/>
                        </a:cubicBezTo>
                        <a:cubicBezTo>
                          <a:pt x="0" y="28"/>
                          <a:pt x="0" y="26"/>
                          <a:pt x="0" y="25"/>
                        </a:cubicBezTo>
                        <a:cubicBezTo>
                          <a:pt x="0" y="19"/>
                          <a:pt x="0" y="13"/>
                          <a:pt x="0" y="7"/>
                        </a:cubicBezTo>
                        <a:cubicBezTo>
                          <a:pt x="0" y="5"/>
                          <a:pt x="1" y="2"/>
                          <a:pt x="3" y="1"/>
                        </a:cubicBezTo>
                        <a:close/>
                      </a:path>
                    </a:pathLst>
                  </a:custGeom>
                  <a:solidFill>
                    <a:schemeClr val="accen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grpSp>
            <p:grpSp>
              <p:nvGrpSpPr>
                <p:cNvPr id="44" name="Google Shape;10214;p194">
                  <a:extLst>
                    <a:ext uri="{FF2B5EF4-FFF2-40B4-BE49-F238E27FC236}">
                      <a16:creationId xmlns:a16="http://schemas.microsoft.com/office/drawing/2014/main" id="{BDFBAEFD-2B71-429E-A2D2-0D09A4CAC5BD}"/>
                    </a:ext>
                  </a:extLst>
                </p:cNvPr>
                <p:cNvGrpSpPr/>
                <p:nvPr/>
              </p:nvGrpSpPr>
              <p:grpSpPr>
                <a:xfrm>
                  <a:off x="3409421" y="3720592"/>
                  <a:ext cx="82161" cy="213621"/>
                  <a:chOff x="3409421" y="3720592"/>
                  <a:chExt cx="82161" cy="213621"/>
                </a:xfrm>
              </p:grpSpPr>
              <p:sp>
                <p:nvSpPr>
                  <p:cNvPr id="66" name="Google Shape;10215;p194">
                    <a:extLst>
                      <a:ext uri="{FF2B5EF4-FFF2-40B4-BE49-F238E27FC236}">
                        <a16:creationId xmlns:a16="http://schemas.microsoft.com/office/drawing/2014/main" id="{A490193E-2B64-494D-AF75-842C5875B13E}"/>
                      </a:ext>
                    </a:extLst>
                  </p:cNvPr>
                  <p:cNvSpPr/>
                  <p:nvPr/>
                </p:nvSpPr>
                <p:spPr>
                  <a:xfrm>
                    <a:off x="3429963" y="3720592"/>
                    <a:ext cx="45190" cy="41081"/>
                  </a:xfrm>
                  <a:custGeom>
                    <a:avLst/>
                    <a:gdLst/>
                    <a:ahLst/>
                    <a:cxnLst/>
                    <a:rect l="l" t="t" r="r" b="b"/>
                    <a:pathLst>
                      <a:path w="14" h="13" extrusionOk="0">
                        <a:moveTo>
                          <a:pt x="6" y="1"/>
                        </a:moveTo>
                        <a:cubicBezTo>
                          <a:pt x="9" y="0"/>
                          <a:pt x="14" y="4"/>
                          <a:pt x="12" y="8"/>
                        </a:cubicBezTo>
                        <a:cubicBezTo>
                          <a:pt x="11" y="12"/>
                          <a:pt x="5" y="13"/>
                          <a:pt x="3" y="10"/>
                        </a:cubicBezTo>
                        <a:cubicBezTo>
                          <a:pt x="0" y="7"/>
                          <a:pt x="2" y="2"/>
                          <a:pt x="6" y="1"/>
                        </a:cubicBezTo>
                        <a:close/>
                      </a:path>
                    </a:pathLst>
                  </a:custGeom>
                  <a:solidFill>
                    <a:schemeClr val="accen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67" name="Google Shape;10216;p194">
                    <a:extLst>
                      <a:ext uri="{FF2B5EF4-FFF2-40B4-BE49-F238E27FC236}">
                        <a16:creationId xmlns:a16="http://schemas.microsoft.com/office/drawing/2014/main" id="{E6AA2FA2-AB66-4249-A2AB-7585BC388104}"/>
                      </a:ext>
                    </a:extLst>
                  </p:cNvPr>
                  <p:cNvSpPr/>
                  <p:nvPr/>
                </p:nvSpPr>
                <p:spPr>
                  <a:xfrm>
                    <a:off x="3409421" y="3757565"/>
                    <a:ext cx="82161" cy="176648"/>
                  </a:xfrm>
                  <a:custGeom>
                    <a:avLst/>
                    <a:gdLst/>
                    <a:ahLst/>
                    <a:cxnLst/>
                    <a:rect l="l" t="t" r="r" b="b"/>
                    <a:pathLst>
                      <a:path w="27" h="57" extrusionOk="0">
                        <a:moveTo>
                          <a:pt x="4" y="1"/>
                        </a:moveTo>
                        <a:cubicBezTo>
                          <a:pt x="7" y="0"/>
                          <a:pt x="11" y="1"/>
                          <a:pt x="15" y="1"/>
                        </a:cubicBezTo>
                        <a:cubicBezTo>
                          <a:pt x="18" y="1"/>
                          <a:pt x="22" y="0"/>
                          <a:pt x="25" y="2"/>
                        </a:cubicBezTo>
                        <a:cubicBezTo>
                          <a:pt x="27" y="4"/>
                          <a:pt x="27" y="7"/>
                          <a:pt x="27" y="9"/>
                        </a:cubicBezTo>
                        <a:cubicBezTo>
                          <a:pt x="27" y="14"/>
                          <a:pt x="27" y="20"/>
                          <a:pt x="27" y="25"/>
                        </a:cubicBezTo>
                        <a:cubicBezTo>
                          <a:pt x="27" y="26"/>
                          <a:pt x="26" y="28"/>
                          <a:pt x="25" y="28"/>
                        </a:cubicBezTo>
                        <a:cubicBezTo>
                          <a:pt x="23" y="28"/>
                          <a:pt x="22" y="26"/>
                          <a:pt x="22" y="25"/>
                        </a:cubicBezTo>
                        <a:cubicBezTo>
                          <a:pt x="22" y="20"/>
                          <a:pt x="22" y="15"/>
                          <a:pt x="22" y="10"/>
                        </a:cubicBezTo>
                        <a:cubicBezTo>
                          <a:pt x="22" y="10"/>
                          <a:pt x="21" y="10"/>
                          <a:pt x="21" y="10"/>
                        </a:cubicBezTo>
                        <a:cubicBezTo>
                          <a:pt x="20" y="24"/>
                          <a:pt x="21" y="39"/>
                          <a:pt x="20" y="53"/>
                        </a:cubicBezTo>
                        <a:cubicBezTo>
                          <a:pt x="21" y="56"/>
                          <a:pt x="15" y="57"/>
                          <a:pt x="14" y="54"/>
                        </a:cubicBezTo>
                        <a:cubicBezTo>
                          <a:pt x="14" y="45"/>
                          <a:pt x="14" y="36"/>
                          <a:pt x="14" y="28"/>
                        </a:cubicBezTo>
                        <a:cubicBezTo>
                          <a:pt x="14" y="28"/>
                          <a:pt x="13" y="28"/>
                          <a:pt x="13" y="28"/>
                        </a:cubicBezTo>
                        <a:cubicBezTo>
                          <a:pt x="13" y="35"/>
                          <a:pt x="13" y="43"/>
                          <a:pt x="13" y="50"/>
                        </a:cubicBezTo>
                        <a:cubicBezTo>
                          <a:pt x="13" y="52"/>
                          <a:pt x="13" y="54"/>
                          <a:pt x="12" y="55"/>
                        </a:cubicBezTo>
                        <a:cubicBezTo>
                          <a:pt x="10" y="57"/>
                          <a:pt x="7" y="56"/>
                          <a:pt x="7" y="53"/>
                        </a:cubicBezTo>
                        <a:cubicBezTo>
                          <a:pt x="7" y="39"/>
                          <a:pt x="7" y="24"/>
                          <a:pt x="7" y="10"/>
                        </a:cubicBezTo>
                        <a:cubicBezTo>
                          <a:pt x="6" y="10"/>
                          <a:pt x="6" y="10"/>
                          <a:pt x="5" y="10"/>
                        </a:cubicBezTo>
                        <a:cubicBezTo>
                          <a:pt x="5" y="15"/>
                          <a:pt x="5" y="19"/>
                          <a:pt x="5" y="24"/>
                        </a:cubicBezTo>
                        <a:cubicBezTo>
                          <a:pt x="5" y="26"/>
                          <a:pt x="4" y="28"/>
                          <a:pt x="2" y="28"/>
                        </a:cubicBezTo>
                        <a:cubicBezTo>
                          <a:pt x="1" y="28"/>
                          <a:pt x="0" y="26"/>
                          <a:pt x="1" y="25"/>
                        </a:cubicBezTo>
                        <a:cubicBezTo>
                          <a:pt x="1" y="19"/>
                          <a:pt x="1" y="13"/>
                          <a:pt x="1" y="7"/>
                        </a:cubicBezTo>
                        <a:cubicBezTo>
                          <a:pt x="1" y="5"/>
                          <a:pt x="2" y="2"/>
                          <a:pt x="4" y="1"/>
                        </a:cubicBezTo>
                        <a:close/>
                      </a:path>
                    </a:pathLst>
                  </a:custGeom>
                  <a:solidFill>
                    <a:schemeClr val="accen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grpSp>
            <p:grpSp>
              <p:nvGrpSpPr>
                <p:cNvPr id="45" name="Google Shape;10217;p194">
                  <a:extLst>
                    <a:ext uri="{FF2B5EF4-FFF2-40B4-BE49-F238E27FC236}">
                      <a16:creationId xmlns:a16="http://schemas.microsoft.com/office/drawing/2014/main" id="{E7520CC1-D0C2-4CFA-A7C8-F8AA02EC27C6}"/>
                    </a:ext>
                  </a:extLst>
                </p:cNvPr>
                <p:cNvGrpSpPr/>
                <p:nvPr/>
              </p:nvGrpSpPr>
              <p:grpSpPr>
                <a:xfrm>
                  <a:off x="3499798" y="3720592"/>
                  <a:ext cx="82161" cy="213621"/>
                  <a:chOff x="3499798" y="3720592"/>
                  <a:chExt cx="82161" cy="213621"/>
                </a:xfrm>
              </p:grpSpPr>
              <p:sp>
                <p:nvSpPr>
                  <p:cNvPr id="64" name="Google Shape;10218;p194">
                    <a:extLst>
                      <a:ext uri="{FF2B5EF4-FFF2-40B4-BE49-F238E27FC236}">
                        <a16:creationId xmlns:a16="http://schemas.microsoft.com/office/drawing/2014/main" id="{72CE9777-A5A2-4AA2-AE67-8F31F541BCD4}"/>
                      </a:ext>
                    </a:extLst>
                  </p:cNvPr>
                  <p:cNvSpPr/>
                  <p:nvPr/>
                </p:nvSpPr>
                <p:spPr>
                  <a:xfrm>
                    <a:off x="3524447" y="3720592"/>
                    <a:ext cx="36974" cy="41081"/>
                  </a:xfrm>
                  <a:custGeom>
                    <a:avLst/>
                    <a:gdLst/>
                    <a:ahLst/>
                    <a:cxnLst/>
                    <a:rect l="l" t="t" r="r" b="b"/>
                    <a:pathLst>
                      <a:path w="13" h="13" extrusionOk="0">
                        <a:moveTo>
                          <a:pt x="5" y="1"/>
                        </a:moveTo>
                        <a:cubicBezTo>
                          <a:pt x="9" y="0"/>
                          <a:pt x="13" y="4"/>
                          <a:pt x="11" y="8"/>
                        </a:cubicBezTo>
                        <a:cubicBezTo>
                          <a:pt x="10" y="12"/>
                          <a:pt x="5" y="13"/>
                          <a:pt x="2" y="10"/>
                        </a:cubicBezTo>
                        <a:cubicBezTo>
                          <a:pt x="0" y="7"/>
                          <a:pt x="1" y="2"/>
                          <a:pt x="5" y="1"/>
                        </a:cubicBezTo>
                        <a:close/>
                      </a:path>
                    </a:pathLst>
                  </a:custGeom>
                  <a:solidFill>
                    <a:schemeClr val="accen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65" name="Google Shape;10219;p194">
                    <a:extLst>
                      <a:ext uri="{FF2B5EF4-FFF2-40B4-BE49-F238E27FC236}">
                        <a16:creationId xmlns:a16="http://schemas.microsoft.com/office/drawing/2014/main" id="{2E33A4FD-09A1-4F7A-A0DC-168C509497D4}"/>
                      </a:ext>
                    </a:extLst>
                  </p:cNvPr>
                  <p:cNvSpPr/>
                  <p:nvPr/>
                </p:nvSpPr>
                <p:spPr>
                  <a:xfrm>
                    <a:off x="3499798" y="3757565"/>
                    <a:ext cx="82161" cy="176648"/>
                  </a:xfrm>
                  <a:custGeom>
                    <a:avLst/>
                    <a:gdLst/>
                    <a:ahLst/>
                    <a:cxnLst/>
                    <a:rect l="l" t="t" r="r" b="b"/>
                    <a:pathLst>
                      <a:path w="26" h="57" extrusionOk="0">
                        <a:moveTo>
                          <a:pt x="3" y="1"/>
                        </a:moveTo>
                        <a:cubicBezTo>
                          <a:pt x="7" y="0"/>
                          <a:pt x="11" y="1"/>
                          <a:pt x="15" y="1"/>
                        </a:cubicBezTo>
                        <a:cubicBezTo>
                          <a:pt x="18" y="1"/>
                          <a:pt x="22" y="0"/>
                          <a:pt x="24" y="2"/>
                        </a:cubicBezTo>
                        <a:cubicBezTo>
                          <a:pt x="26" y="4"/>
                          <a:pt x="26" y="7"/>
                          <a:pt x="26" y="9"/>
                        </a:cubicBezTo>
                        <a:cubicBezTo>
                          <a:pt x="26" y="14"/>
                          <a:pt x="26" y="20"/>
                          <a:pt x="26" y="25"/>
                        </a:cubicBezTo>
                        <a:cubicBezTo>
                          <a:pt x="26" y="26"/>
                          <a:pt x="26" y="28"/>
                          <a:pt x="24" y="28"/>
                        </a:cubicBezTo>
                        <a:cubicBezTo>
                          <a:pt x="23" y="28"/>
                          <a:pt x="22" y="26"/>
                          <a:pt x="22" y="25"/>
                        </a:cubicBezTo>
                        <a:cubicBezTo>
                          <a:pt x="22" y="20"/>
                          <a:pt x="22" y="15"/>
                          <a:pt x="22" y="10"/>
                        </a:cubicBezTo>
                        <a:cubicBezTo>
                          <a:pt x="21" y="10"/>
                          <a:pt x="20" y="10"/>
                          <a:pt x="20" y="10"/>
                        </a:cubicBezTo>
                        <a:cubicBezTo>
                          <a:pt x="20" y="24"/>
                          <a:pt x="20" y="39"/>
                          <a:pt x="20" y="53"/>
                        </a:cubicBezTo>
                        <a:cubicBezTo>
                          <a:pt x="20" y="56"/>
                          <a:pt x="14" y="57"/>
                          <a:pt x="14" y="54"/>
                        </a:cubicBezTo>
                        <a:cubicBezTo>
                          <a:pt x="14" y="45"/>
                          <a:pt x="14" y="36"/>
                          <a:pt x="14" y="28"/>
                        </a:cubicBezTo>
                        <a:cubicBezTo>
                          <a:pt x="14" y="28"/>
                          <a:pt x="13" y="28"/>
                          <a:pt x="12" y="28"/>
                        </a:cubicBezTo>
                        <a:cubicBezTo>
                          <a:pt x="13" y="35"/>
                          <a:pt x="12" y="43"/>
                          <a:pt x="13" y="50"/>
                        </a:cubicBezTo>
                        <a:cubicBezTo>
                          <a:pt x="13" y="52"/>
                          <a:pt x="12" y="54"/>
                          <a:pt x="12" y="55"/>
                        </a:cubicBezTo>
                        <a:cubicBezTo>
                          <a:pt x="10" y="57"/>
                          <a:pt x="6" y="56"/>
                          <a:pt x="6" y="53"/>
                        </a:cubicBezTo>
                        <a:cubicBezTo>
                          <a:pt x="6" y="39"/>
                          <a:pt x="6" y="24"/>
                          <a:pt x="6" y="10"/>
                        </a:cubicBezTo>
                        <a:cubicBezTo>
                          <a:pt x="6" y="10"/>
                          <a:pt x="5" y="10"/>
                          <a:pt x="5" y="10"/>
                        </a:cubicBezTo>
                        <a:cubicBezTo>
                          <a:pt x="5" y="15"/>
                          <a:pt x="5" y="19"/>
                          <a:pt x="5" y="24"/>
                        </a:cubicBezTo>
                        <a:cubicBezTo>
                          <a:pt x="5" y="26"/>
                          <a:pt x="4" y="28"/>
                          <a:pt x="2" y="28"/>
                        </a:cubicBezTo>
                        <a:cubicBezTo>
                          <a:pt x="1" y="28"/>
                          <a:pt x="0" y="26"/>
                          <a:pt x="0" y="25"/>
                        </a:cubicBezTo>
                        <a:cubicBezTo>
                          <a:pt x="0" y="19"/>
                          <a:pt x="0" y="13"/>
                          <a:pt x="0" y="7"/>
                        </a:cubicBezTo>
                        <a:cubicBezTo>
                          <a:pt x="0" y="5"/>
                          <a:pt x="1" y="2"/>
                          <a:pt x="3" y="1"/>
                        </a:cubicBezTo>
                        <a:close/>
                      </a:path>
                    </a:pathLst>
                  </a:custGeom>
                  <a:solidFill>
                    <a:schemeClr val="accen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grpSp>
            <p:grpSp>
              <p:nvGrpSpPr>
                <p:cNvPr id="46" name="Google Shape;10220;p194">
                  <a:extLst>
                    <a:ext uri="{FF2B5EF4-FFF2-40B4-BE49-F238E27FC236}">
                      <a16:creationId xmlns:a16="http://schemas.microsoft.com/office/drawing/2014/main" id="{8F74AB0F-7479-431E-AB01-BC12A9CCE30B}"/>
                    </a:ext>
                  </a:extLst>
                </p:cNvPr>
                <p:cNvGrpSpPr/>
                <p:nvPr/>
              </p:nvGrpSpPr>
              <p:grpSpPr>
                <a:xfrm>
                  <a:off x="3590176" y="3720592"/>
                  <a:ext cx="82161" cy="213621"/>
                  <a:chOff x="3590176" y="3720592"/>
                  <a:chExt cx="82161" cy="213621"/>
                </a:xfrm>
              </p:grpSpPr>
              <p:sp>
                <p:nvSpPr>
                  <p:cNvPr id="62" name="Google Shape;10221;p194">
                    <a:extLst>
                      <a:ext uri="{FF2B5EF4-FFF2-40B4-BE49-F238E27FC236}">
                        <a16:creationId xmlns:a16="http://schemas.microsoft.com/office/drawing/2014/main" id="{D44D00F4-39BF-4AF7-AF27-958B3696EDD8}"/>
                      </a:ext>
                    </a:extLst>
                  </p:cNvPr>
                  <p:cNvSpPr/>
                  <p:nvPr/>
                </p:nvSpPr>
                <p:spPr>
                  <a:xfrm>
                    <a:off x="3610717" y="3720592"/>
                    <a:ext cx="45190" cy="41081"/>
                  </a:xfrm>
                  <a:custGeom>
                    <a:avLst/>
                    <a:gdLst/>
                    <a:ahLst/>
                    <a:cxnLst/>
                    <a:rect l="l" t="t" r="r" b="b"/>
                    <a:pathLst>
                      <a:path w="14" h="13" extrusionOk="0">
                        <a:moveTo>
                          <a:pt x="5" y="1"/>
                        </a:moveTo>
                        <a:cubicBezTo>
                          <a:pt x="9" y="0"/>
                          <a:pt x="14" y="4"/>
                          <a:pt x="12" y="8"/>
                        </a:cubicBezTo>
                        <a:cubicBezTo>
                          <a:pt x="11" y="12"/>
                          <a:pt x="5" y="13"/>
                          <a:pt x="3" y="10"/>
                        </a:cubicBezTo>
                        <a:cubicBezTo>
                          <a:pt x="0" y="7"/>
                          <a:pt x="2" y="2"/>
                          <a:pt x="5" y="1"/>
                        </a:cubicBezTo>
                        <a:close/>
                      </a:path>
                    </a:pathLst>
                  </a:custGeom>
                  <a:solidFill>
                    <a:schemeClr val="accen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63" name="Google Shape;10222;p194">
                    <a:extLst>
                      <a:ext uri="{FF2B5EF4-FFF2-40B4-BE49-F238E27FC236}">
                        <a16:creationId xmlns:a16="http://schemas.microsoft.com/office/drawing/2014/main" id="{1B0EC216-EB3B-4F70-96D0-DCDC96496B70}"/>
                      </a:ext>
                    </a:extLst>
                  </p:cNvPr>
                  <p:cNvSpPr/>
                  <p:nvPr/>
                </p:nvSpPr>
                <p:spPr>
                  <a:xfrm>
                    <a:off x="3590176" y="3757565"/>
                    <a:ext cx="82161" cy="176648"/>
                  </a:xfrm>
                  <a:custGeom>
                    <a:avLst/>
                    <a:gdLst/>
                    <a:ahLst/>
                    <a:cxnLst/>
                    <a:rect l="l" t="t" r="r" b="b"/>
                    <a:pathLst>
                      <a:path w="27" h="57" extrusionOk="0">
                        <a:moveTo>
                          <a:pt x="4" y="1"/>
                        </a:moveTo>
                        <a:cubicBezTo>
                          <a:pt x="7" y="0"/>
                          <a:pt x="11" y="1"/>
                          <a:pt x="15" y="1"/>
                        </a:cubicBezTo>
                        <a:cubicBezTo>
                          <a:pt x="18" y="1"/>
                          <a:pt x="22" y="0"/>
                          <a:pt x="25" y="2"/>
                        </a:cubicBezTo>
                        <a:cubicBezTo>
                          <a:pt x="27" y="4"/>
                          <a:pt x="27" y="7"/>
                          <a:pt x="27" y="9"/>
                        </a:cubicBezTo>
                        <a:cubicBezTo>
                          <a:pt x="27" y="14"/>
                          <a:pt x="27" y="20"/>
                          <a:pt x="27" y="25"/>
                        </a:cubicBezTo>
                        <a:cubicBezTo>
                          <a:pt x="27" y="26"/>
                          <a:pt x="26" y="28"/>
                          <a:pt x="25" y="28"/>
                        </a:cubicBezTo>
                        <a:cubicBezTo>
                          <a:pt x="23" y="28"/>
                          <a:pt x="22" y="26"/>
                          <a:pt x="22" y="25"/>
                        </a:cubicBezTo>
                        <a:cubicBezTo>
                          <a:pt x="22" y="20"/>
                          <a:pt x="22" y="15"/>
                          <a:pt x="22" y="10"/>
                        </a:cubicBezTo>
                        <a:cubicBezTo>
                          <a:pt x="22" y="10"/>
                          <a:pt x="21" y="10"/>
                          <a:pt x="20" y="10"/>
                        </a:cubicBezTo>
                        <a:cubicBezTo>
                          <a:pt x="20" y="24"/>
                          <a:pt x="21" y="39"/>
                          <a:pt x="20" y="53"/>
                        </a:cubicBezTo>
                        <a:cubicBezTo>
                          <a:pt x="21" y="56"/>
                          <a:pt x="15" y="57"/>
                          <a:pt x="14" y="54"/>
                        </a:cubicBezTo>
                        <a:cubicBezTo>
                          <a:pt x="14" y="45"/>
                          <a:pt x="14" y="36"/>
                          <a:pt x="14" y="28"/>
                        </a:cubicBezTo>
                        <a:cubicBezTo>
                          <a:pt x="14" y="28"/>
                          <a:pt x="13" y="28"/>
                          <a:pt x="13" y="28"/>
                        </a:cubicBezTo>
                        <a:cubicBezTo>
                          <a:pt x="13" y="35"/>
                          <a:pt x="13" y="43"/>
                          <a:pt x="13" y="50"/>
                        </a:cubicBezTo>
                        <a:cubicBezTo>
                          <a:pt x="13" y="52"/>
                          <a:pt x="13" y="54"/>
                          <a:pt x="12" y="55"/>
                        </a:cubicBezTo>
                        <a:cubicBezTo>
                          <a:pt x="10" y="57"/>
                          <a:pt x="7" y="56"/>
                          <a:pt x="7" y="53"/>
                        </a:cubicBezTo>
                        <a:cubicBezTo>
                          <a:pt x="7" y="39"/>
                          <a:pt x="7" y="24"/>
                          <a:pt x="7" y="10"/>
                        </a:cubicBezTo>
                        <a:cubicBezTo>
                          <a:pt x="6" y="10"/>
                          <a:pt x="6" y="10"/>
                          <a:pt x="5" y="10"/>
                        </a:cubicBezTo>
                        <a:cubicBezTo>
                          <a:pt x="5" y="15"/>
                          <a:pt x="5" y="19"/>
                          <a:pt x="5" y="24"/>
                        </a:cubicBezTo>
                        <a:cubicBezTo>
                          <a:pt x="5" y="26"/>
                          <a:pt x="4" y="28"/>
                          <a:pt x="2" y="28"/>
                        </a:cubicBezTo>
                        <a:cubicBezTo>
                          <a:pt x="1" y="28"/>
                          <a:pt x="0" y="26"/>
                          <a:pt x="1" y="25"/>
                        </a:cubicBezTo>
                        <a:cubicBezTo>
                          <a:pt x="0" y="19"/>
                          <a:pt x="0" y="13"/>
                          <a:pt x="1" y="7"/>
                        </a:cubicBezTo>
                        <a:cubicBezTo>
                          <a:pt x="0" y="5"/>
                          <a:pt x="2" y="2"/>
                          <a:pt x="4" y="1"/>
                        </a:cubicBezTo>
                        <a:close/>
                      </a:path>
                    </a:pathLst>
                  </a:custGeom>
                  <a:solidFill>
                    <a:schemeClr val="accen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grpSp>
            <p:grpSp>
              <p:nvGrpSpPr>
                <p:cNvPr id="47" name="Google Shape;10223;p194">
                  <a:extLst>
                    <a:ext uri="{FF2B5EF4-FFF2-40B4-BE49-F238E27FC236}">
                      <a16:creationId xmlns:a16="http://schemas.microsoft.com/office/drawing/2014/main" id="{EA960D76-F78F-41D9-8FB2-64D1F0A23009}"/>
                    </a:ext>
                  </a:extLst>
                </p:cNvPr>
                <p:cNvGrpSpPr/>
                <p:nvPr/>
              </p:nvGrpSpPr>
              <p:grpSpPr>
                <a:xfrm>
                  <a:off x="3684662" y="3720592"/>
                  <a:ext cx="78054" cy="213621"/>
                  <a:chOff x="3684662" y="3720592"/>
                  <a:chExt cx="78054" cy="213621"/>
                </a:xfrm>
              </p:grpSpPr>
              <p:sp>
                <p:nvSpPr>
                  <p:cNvPr id="60" name="Google Shape;10224;p194">
                    <a:extLst>
                      <a:ext uri="{FF2B5EF4-FFF2-40B4-BE49-F238E27FC236}">
                        <a16:creationId xmlns:a16="http://schemas.microsoft.com/office/drawing/2014/main" id="{114C6246-57CC-469A-B013-060BBEF3B953}"/>
                      </a:ext>
                    </a:extLst>
                  </p:cNvPr>
                  <p:cNvSpPr/>
                  <p:nvPr/>
                </p:nvSpPr>
                <p:spPr>
                  <a:xfrm>
                    <a:off x="3705201" y="3720592"/>
                    <a:ext cx="41081" cy="41081"/>
                  </a:xfrm>
                  <a:custGeom>
                    <a:avLst/>
                    <a:gdLst/>
                    <a:ahLst/>
                    <a:cxnLst/>
                    <a:rect l="l" t="t" r="r" b="b"/>
                    <a:pathLst>
                      <a:path w="13" h="13" extrusionOk="0">
                        <a:moveTo>
                          <a:pt x="5" y="1"/>
                        </a:moveTo>
                        <a:cubicBezTo>
                          <a:pt x="9" y="0"/>
                          <a:pt x="13" y="4"/>
                          <a:pt x="11" y="8"/>
                        </a:cubicBezTo>
                        <a:cubicBezTo>
                          <a:pt x="10" y="12"/>
                          <a:pt x="5" y="13"/>
                          <a:pt x="2" y="10"/>
                        </a:cubicBezTo>
                        <a:cubicBezTo>
                          <a:pt x="0" y="7"/>
                          <a:pt x="1" y="2"/>
                          <a:pt x="5" y="1"/>
                        </a:cubicBezTo>
                        <a:close/>
                      </a:path>
                    </a:pathLst>
                  </a:custGeom>
                  <a:solidFill>
                    <a:schemeClr val="accen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61" name="Google Shape;10225;p194">
                    <a:extLst>
                      <a:ext uri="{FF2B5EF4-FFF2-40B4-BE49-F238E27FC236}">
                        <a16:creationId xmlns:a16="http://schemas.microsoft.com/office/drawing/2014/main" id="{E143A90B-F25F-4ABC-9A0A-5F29A5884420}"/>
                      </a:ext>
                    </a:extLst>
                  </p:cNvPr>
                  <p:cNvSpPr/>
                  <p:nvPr/>
                </p:nvSpPr>
                <p:spPr>
                  <a:xfrm>
                    <a:off x="3684662" y="3757565"/>
                    <a:ext cx="78054" cy="176648"/>
                  </a:xfrm>
                  <a:custGeom>
                    <a:avLst/>
                    <a:gdLst/>
                    <a:ahLst/>
                    <a:cxnLst/>
                    <a:rect l="l" t="t" r="r" b="b"/>
                    <a:pathLst>
                      <a:path w="26" h="57" extrusionOk="0">
                        <a:moveTo>
                          <a:pt x="3" y="1"/>
                        </a:moveTo>
                        <a:cubicBezTo>
                          <a:pt x="7" y="0"/>
                          <a:pt x="11" y="1"/>
                          <a:pt x="15" y="1"/>
                        </a:cubicBezTo>
                        <a:cubicBezTo>
                          <a:pt x="18" y="1"/>
                          <a:pt x="22" y="0"/>
                          <a:pt x="24" y="2"/>
                        </a:cubicBezTo>
                        <a:cubicBezTo>
                          <a:pt x="26" y="4"/>
                          <a:pt x="26" y="7"/>
                          <a:pt x="26" y="9"/>
                        </a:cubicBezTo>
                        <a:cubicBezTo>
                          <a:pt x="26" y="14"/>
                          <a:pt x="26" y="20"/>
                          <a:pt x="26" y="25"/>
                        </a:cubicBezTo>
                        <a:cubicBezTo>
                          <a:pt x="26" y="26"/>
                          <a:pt x="26" y="28"/>
                          <a:pt x="24" y="28"/>
                        </a:cubicBezTo>
                        <a:cubicBezTo>
                          <a:pt x="23" y="28"/>
                          <a:pt x="22" y="26"/>
                          <a:pt x="22" y="25"/>
                        </a:cubicBezTo>
                        <a:cubicBezTo>
                          <a:pt x="22" y="20"/>
                          <a:pt x="22" y="15"/>
                          <a:pt x="22" y="10"/>
                        </a:cubicBezTo>
                        <a:cubicBezTo>
                          <a:pt x="21" y="10"/>
                          <a:pt x="20" y="10"/>
                          <a:pt x="20" y="10"/>
                        </a:cubicBezTo>
                        <a:cubicBezTo>
                          <a:pt x="20" y="24"/>
                          <a:pt x="20" y="39"/>
                          <a:pt x="20" y="53"/>
                        </a:cubicBezTo>
                        <a:cubicBezTo>
                          <a:pt x="20" y="56"/>
                          <a:pt x="14" y="57"/>
                          <a:pt x="14" y="54"/>
                        </a:cubicBezTo>
                        <a:cubicBezTo>
                          <a:pt x="14" y="45"/>
                          <a:pt x="14" y="36"/>
                          <a:pt x="14" y="28"/>
                        </a:cubicBezTo>
                        <a:cubicBezTo>
                          <a:pt x="14" y="28"/>
                          <a:pt x="13" y="28"/>
                          <a:pt x="12" y="28"/>
                        </a:cubicBezTo>
                        <a:cubicBezTo>
                          <a:pt x="12" y="35"/>
                          <a:pt x="12" y="43"/>
                          <a:pt x="12" y="50"/>
                        </a:cubicBezTo>
                        <a:cubicBezTo>
                          <a:pt x="12" y="52"/>
                          <a:pt x="12" y="54"/>
                          <a:pt x="12" y="55"/>
                        </a:cubicBezTo>
                        <a:cubicBezTo>
                          <a:pt x="10" y="57"/>
                          <a:pt x="6" y="56"/>
                          <a:pt x="6" y="53"/>
                        </a:cubicBezTo>
                        <a:cubicBezTo>
                          <a:pt x="6" y="39"/>
                          <a:pt x="6" y="24"/>
                          <a:pt x="6" y="10"/>
                        </a:cubicBezTo>
                        <a:cubicBezTo>
                          <a:pt x="6" y="10"/>
                          <a:pt x="5" y="10"/>
                          <a:pt x="5" y="10"/>
                        </a:cubicBezTo>
                        <a:cubicBezTo>
                          <a:pt x="5" y="15"/>
                          <a:pt x="5" y="19"/>
                          <a:pt x="5" y="24"/>
                        </a:cubicBezTo>
                        <a:cubicBezTo>
                          <a:pt x="5" y="26"/>
                          <a:pt x="4" y="28"/>
                          <a:pt x="2" y="28"/>
                        </a:cubicBezTo>
                        <a:cubicBezTo>
                          <a:pt x="1" y="28"/>
                          <a:pt x="0" y="26"/>
                          <a:pt x="0" y="25"/>
                        </a:cubicBezTo>
                        <a:cubicBezTo>
                          <a:pt x="0" y="19"/>
                          <a:pt x="0" y="13"/>
                          <a:pt x="0" y="7"/>
                        </a:cubicBezTo>
                        <a:cubicBezTo>
                          <a:pt x="0" y="5"/>
                          <a:pt x="1" y="2"/>
                          <a:pt x="3" y="1"/>
                        </a:cubicBezTo>
                        <a:close/>
                      </a:path>
                    </a:pathLst>
                  </a:custGeom>
                  <a:solidFill>
                    <a:schemeClr val="accen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grpSp>
            <p:grpSp>
              <p:nvGrpSpPr>
                <p:cNvPr id="48" name="Google Shape;10226;p194">
                  <a:extLst>
                    <a:ext uri="{FF2B5EF4-FFF2-40B4-BE49-F238E27FC236}">
                      <a16:creationId xmlns:a16="http://schemas.microsoft.com/office/drawing/2014/main" id="{CF3B6B30-26D4-4936-8B8B-1DE583CC291E}"/>
                    </a:ext>
                  </a:extLst>
                </p:cNvPr>
                <p:cNvGrpSpPr/>
                <p:nvPr/>
              </p:nvGrpSpPr>
              <p:grpSpPr>
                <a:xfrm>
                  <a:off x="3865416" y="3720592"/>
                  <a:ext cx="78054" cy="213621"/>
                  <a:chOff x="3865416" y="3720592"/>
                  <a:chExt cx="78054" cy="213621"/>
                </a:xfrm>
              </p:grpSpPr>
              <p:sp>
                <p:nvSpPr>
                  <p:cNvPr id="58" name="Google Shape;10227;p194">
                    <a:extLst>
                      <a:ext uri="{FF2B5EF4-FFF2-40B4-BE49-F238E27FC236}">
                        <a16:creationId xmlns:a16="http://schemas.microsoft.com/office/drawing/2014/main" id="{06BAF046-016F-4274-BB77-75D7192AB7F3}"/>
                      </a:ext>
                    </a:extLst>
                  </p:cNvPr>
                  <p:cNvSpPr/>
                  <p:nvPr/>
                </p:nvSpPr>
                <p:spPr>
                  <a:xfrm>
                    <a:off x="3881849" y="3720592"/>
                    <a:ext cx="45190" cy="41081"/>
                  </a:xfrm>
                  <a:custGeom>
                    <a:avLst/>
                    <a:gdLst/>
                    <a:ahLst/>
                    <a:cxnLst/>
                    <a:rect l="l" t="t" r="r" b="b"/>
                    <a:pathLst>
                      <a:path w="14" h="13" extrusionOk="0">
                        <a:moveTo>
                          <a:pt x="6" y="1"/>
                        </a:moveTo>
                        <a:cubicBezTo>
                          <a:pt x="10" y="0"/>
                          <a:pt x="14" y="4"/>
                          <a:pt x="12" y="8"/>
                        </a:cubicBezTo>
                        <a:cubicBezTo>
                          <a:pt x="11" y="12"/>
                          <a:pt x="6" y="13"/>
                          <a:pt x="3" y="10"/>
                        </a:cubicBezTo>
                        <a:cubicBezTo>
                          <a:pt x="0" y="7"/>
                          <a:pt x="2" y="2"/>
                          <a:pt x="6" y="1"/>
                        </a:cubicBezTo>
                        <a:close/>
                      </a:path>
                    </a:pathLst>
                  </a:custGeom>
                  <a:solidFill>
                    <a:schemeClr val="accen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59" name="Google Shape;10228;p194">
                    <a:extLst>
                      <a:ext uri="{FF2B5EF4-FFF2-40B4-BE49-F238E27FC236}">
                        <a16:creationId xmlns:a16="http://schemas.microsoft.com/office/drawing/2014/main" id="{915AC76B-EEAA-4E88-8930-1FF2F81B2464}"/>
                      </a:ext>
                    </a:extLst>
                  </p:cNvPr>
                  <p:cNvSpPr/>
                  <p:nvPr/>
                </p:nvSpPr>
                <p:spPr>
                  <a:xfrm>
                    <a:off x="3865416" y="3757565"/>
                    <a:ext cx="78054" cy="176648"/>
                  </a:xfrm>
                  <a:custGeom>
                    <a:avLst/>
                    <a:gdLst/>
                    <a:ahLst/>
                    <a:cxnLst/>
                    <a:rect l="l" t="t" r="r" b="b"/>
                    <a:pathLst>
                      <a:path w="26" h="57" extrusionOk="0">
                        <a:moveTo>
                          <a:pt x="3" y="1"/>
                        </a:moveTo>
                        <a:cubicBezTo>
                          <a:pt x="7" y="0"/>
                          <a:pt x="11" y="1"/>
                          <a:pt x="15" y="1"/>
                        </a:cubicBezTo>
                        <a:cubicBezTo>
                          <a:pt x="18" y="1"/>
                          <a:pt x="21" y="0"/>
                          <a:pt x="24" y="2"/>
                        </a:cubicBezTo>
                        <a:cubicBezTo>
                          <a:pt x="26" y="4"/>
                          <a:pt x="26" y="7"/>
                          <a:pt x="26" y="9"/>
                        </a:cubicBezTo>
                        <a:cubicBezTo>
                          <a:pt x="26" y="14"/>
                          <a:pt x="26" y="20"/>
                          <a:pt x="26" y="25"/>
                        </a:cubicBezTo>
                        <a:cubicBezTo>
                          <a:pt x="26" y="26"/>
                          <a:pt x="26" y="28"/>
                          <a:pt x="24" y="28"/>
                        </a:cubicBezTo>
                        <a:cubicBezTo>
                          <a:pt x="23" y="28"/>
                          <a:pt x="22" y="26"/>
                          <a:pt x="22" y="25"/>
                        </a:cubicBezTo>
                        <a:cubicBezTo>
                          <a:pt x="22" y="20"/>
                          <a:pt x="22" y="15"/>
                          <a:pt x="22" y="10"/>
                        </a:cubicBezTo>
                        <a:cubicBezTo>
                          <a:pt x="21" y="10"/>
                          <a:pt x="20" y="10"/>
                          <a:pt x="20" y="10"/>
                        </a:cubicBezTo>
                        <a:cubicBezTo>
                          <a:pt x="20" y="24"/>
                          <a:pt x="20" y="39"/>
                          <a:pt x="20" y="53"/>
                        </a:cubicBezTo>
                        <a:cubicBezTo>
                          <a:pt x="20" y="56"/>
                          <a:pt x="14" y="57"/>
                          <a:pt x="14" y="54"/>
                        </a:cubicBezTo>
                        <a:cubicBezTo>
                          <a:pt x="14" y="45"/>
                          <a:pt x="14" y="36"/>
                          <a:pt x="14" y="28"/>
                        </a:cubicBezTo>
                        <a:cubicBezTo>
                          <a:pt x="13" y="28"/>
                          <a:pt x="13" y="28"/>
                          <a:pt x="12" y="28"/>
                        </a:cubicBezTo>
                        <a:cubicBezTo>
                          <a:pt x="12" y="35"/>
                          <a:pt x="12" y="43"/>
                          <a:pt x="12" y="50"/>
                        </a:cubicBezTo>
                        <a:cubicBezTo>
                          <a:pt x="12" y="52"/>
                          <a:pt x="12" y="54"/>
                          <a:pt x="12" y="55"/>
                        </a:cubicBezTo>
                        <a:cubicBezTo>
                          <a:pt x="10" y="57"/>
                          <a:pt x="6" y="56"/>
                          <a:pt x="6" y="53"/>
                        </a:cubicBezTo>
                        <a:cubicBezTo>
                          <a:pt x="6" y="39"/>
                          <a:pt x="6" y="24"/>
                          <a:pt x="6" y="10"/>
                        </a:cubicBezTo>
                        <a:cubicBezTo>
                          <a:pt x="6" y="10"/>
                          <a:pt x="5" y="10"/>
                          <a:pt x="5" y="10"/>
                        </a:cubicBezTo>
                        <a:cubicBezTo>
                          <a:pt x="5" y="15"/>
                          <a:pt x="5" y="19"/>
                          <a:pt x="5" y="24"/>
                        </a:cubicBezTo>
                        <a:cubicBezTo>
                          <a:pt x="5" y="26"/>
                          <a:pt x="4" y="28"/>
                          <a:pt x="2" y="28"/>
                        </a:cubicBezTo>
                        <a:cubicBezTo>
                          <a:pt x="1" y="28"/>
                          <a:pt x="0" y="26"/>
                          <a:pt x="0" y="25"/>
                        </a:cubicBezTo>
                        <a:cubicBezTo>
                          <a:pt x="0" y="19"/>
                          <a:pt x="0" y="13"/>
                          <a:pt x="0" y="7"/>
                        </a:cubicBezTo>
                        <a:cubicBezTo>
                          <a:pt x="0" y="5"/>
                          <a:pt x="1" y="2"/>
                          <a:pt x="3" y="1"/>
                        </a:cubicBezTo>
                        <a:close/>
                      </a:path>
                    </a:pathLst>
                  </a:custGeom>
                  <a:solidFill>
                    <a:schemeClr val="accen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grpSp>
            <p:grpSp>
              <p:nvGrpSpPr>
                <p:cNvPr id="49" name="Google Shape;10229;p194">
                  <a:extLst>
                    <a:ext uri="{FF2B5EF4-FFF2-40B4-BE49-F238E27FC236}">
                      <a16:creationId xmlns:a16="http://schemas.microsoft.com/office/drawing/2014/main" id="{C3EF3AFF-F1C1-42F5-A0BB-1F532E6AB5C5}"/>
                    </a:ext>
                  </a:extLst>
                </p:cNvPr>
                <p:cNvGrpSpPr/>
                <p:nvPr/>
              </p:nvGrpSpPr>
              <p:grpSpPr>
                <a:xfrm>
                  <a:off x="3770930" y="3720592"/>
                  <a:ext cx="86270" cy="213621"/>
                  <a:chOff x="3770930" y="3720592"/>
                  <a:chExt cx="86270" cy="213621"/>
                </a:xfrm>
              </p:grpSpPr>
              <p:sp>
                <p:nvSpPr>
                  <p:cNvPr id="56" name="Google Shape;10230;p194">
                    <a:extLst>
                      <a:ext uri="{FF2B5EF4-FFF2-40B4-BE49-F238E27FC236}">
                        <a16:creationId xmlns:a16="http://schemas.microsoft.com/office/drawing/2014/main" id="{7FB1AD4F-B08F-418E-BA44-D82B9C9D00BC}"/>
                      </a:ext>
                    </a:extLst>
                  </p:cNvPr>
                  <p:cNvSpPr/>
                  <p:nvPr/>
                </p:nvSpPr>
                <p:spPr>
                  <a:xfrm>
                    <a:off x="3795578" y="3720592"/>
                    <a:ext cx="41081" cy="41081"/>
                  </a:xfrm>
                  <a:custGeom>
                    <a:avLst/>
                    <a:gdLst/>
                    <a:ahLst/>
                    <a:cxnLst/>
                    <a:rect l="l" t="t" r="r" b="b"/>
                    <a:pathLst>
                      <a:path w="14" h="13" extrusionOk="0">
                        <a:moveTo>
                          <a:pt x="5" y="1"/>
                        </a:moveTo>
                        <a:cubicBezTo>
                          <a:pt x="9" y="0"/>
                          <a:pt x="14" y="4"/>
                          <a:pt x="12" y="8"/>
                        </a:cubicBezTo>
                        <a:cubicBezTo>
                          <a:pt x="11" y="12"/>
                          <a:pt x="5" y="13"/>
                          <a:pt x="3" y="10"/>
                        </a:cubicBezTo>
                        <a:cubicBezTo>
                          <a:pt x="0" y="7"/>
                          <a:pt x="2" y="2"/>
                          <a:pt x="5" y="1"/>
                        </a:cubicBezTo>
                        <a:close/>
                      </a:path>
                    </a:pathLst>
                  </a:custGeom>
                  <a:solidFill>
                    <a:schemeClr val="accen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57" name="Google Shape;10231;p194">
                    <a:extLst>
                      <a:ext uri="{FF2B5EF4-FFF2-40B4-BE49-F238E27FC236}">
                        <a16:creationId xmlns:a16="http://schemas.microsoft.com/office/drawing/2014/main" id="{B8C9C761-F087-4000-8C6F-26D66DF76698}"/>
                      </a:ext>
                    </a:extLst>
                  </p:cNvPr>
                  <p:cNvSpPr/>
                  <p:nvPr/>
                </p:nvSpPr>
                <p:spPr>
                  <a:xfrm>
                    <a:off x="3770930" y="3757565"/>
                    <a:ext cx="86270" cy="176648"/>
                  </a:xfrm>
                  <a:custGeom>
                    <a:avLst/>
                    <a:gdLst/>
                    <a:ahLst/>
                    <a:cxnLst/>
                    <a:rect l="l" t="t" r="r" b="b"/>
                    <a:pathLst>
                      <a:path w="27" h="57" extrusionOk="0">
                        <a:moveTo>
                          <a:pt x="4" y="1"/>
                        </a:moveTo>
                        <a:cubicBezTo>
                          <a:pt x="7" y="0"/>
                          <a:pt x="11" y="1"/>
                          <a:pt x="15" y="1"/>
                        </a:cubicBezTo>
                        <a:cubicBezTo>
                          <a:pt x="18" y="1"/>
                          <a:pt x="22" y="0"/>
                          <a:pt x="25" y="2"/>
                        </a:cubicBezTo>
                        <a:cubicBezTo>
                          <a:pt x="27" y="4"/>
                          <a:pt x="27" y="7"/>
                          <a:pt x="27" y="9"/>
                        </a:cubicBezTo>
                        <a:cubicBezTo>
                          <a:pt x="27" y="14"/>
                          <a:pt x="27" y="20"/>
                          <a:pt x="27" y="25"/>
                        </a:cubicBezTo>
                        <a:cubicBezTo>
                          <a:pt x="27" y="26"/>
                          <a:pt x="26" y="28"/>
                          <a:pt x="25" y="28"/>
                        </a:cubicBezTo>
                        <a:cubicBezTo>
                          <a:pt x="23" y="28"/>
                          <a:pt x="22" y="26"/>
                          <a:pt x="22" y="25"/>
                        </a:cubicBezTo>
                        <a:cubicBezTo>
                          <a:pt x="22" y="20"/>
                          <a:pt x="22" y="15"/>
                          <a:pt x="22" y="10"/>
                        </a:cubicBezTo>
                        <a:cubicBezTo>
                          <a:pt x="22" y="10"/>
                          <a:pt x="21" y="10"/>
                          <a:pt x="20" y="10"/>
                        </a:cubicBezTo>
                        <a:cubicBezTo>
                          <a:pt x="20" y="24"/>
                          <a:pt x="20" y="39"/>
                          <a:pt x="20" y="53"/>
                        </a:cubicBezTo>
                        <a:cubicBezTo>
                          <a:pt x="21" y="56"/>
                          <a:pt x="15" y="57"/>
                          <a:pt x="14" y="54"/>
                        </a:cubicBezTo>
                        <a:cubicBezTo>
                          <a:pt x="14" y="45"/>
                          <a:pt x="14" y="36"/>
                          <a:pt x="14" y="28"/>
                        </a:cubicBezTo>
                        <a:cubicBezTo>
                          <a:pt x="14" y="28"/>
                          <a:pt x="13" y="28"/>
                          <a:pt x="13" y="28"/>
                        </a:cubicBezTo>
                        <a:cubicBezTo>
                          <a:pt x="13" y="35"/>
                          <a:pt x="13" y="43"/>
                          <a:pt x="13" y="50"/>
                        </a:cubicBezTo>
                        <a:cubicBezTo>
                          <a:pt x="13" y="52"/>
                          <a:pt x="13" y="54"/>
                          <a:pt x="12" y="55"/>
                        </a:cubicBezTo>
                        <a:cubicBezTo>
                          <a:pt x="10" y="57"/>
                          <a:pt x="6" y="56"/>
                          <a:pt x="7" y="53"/>
                        </a:cubicBezTo>
                        <a:cubicBezTo>
                          <a:pt x="6" y="39"/>
                          <a:pt x="7" y="24"/>
                          <a:pt x="6" y="10"/>
                        </a:cubicBezTo>
                        <a:cubicBezTo>
                          <a:pt x="6" y="10"/>
                          <a:pt x="5" y="10"/>
                          <a:pt x="5" y="10"/>
                        </a:cubicBezTo>
                        <a:cubicBezTo>
                          <a:pt x="5" y="15"/>
                          <a:pt x="5" y="19"/>
                          <a:pt x="5" y="24"/>
                        </a:cubicBezTo>
                        <a:cubicBezTo>
                          <a:pt x="5" y="26"/>
                          <a:pt x="4" y="28"/>
                          <a:pt x="2" y="28"/>
                        </a:cubicBezTo>
                        <a:cubicBezTo>
                          <a:pt x="1" y="28"/>
                          <a:pt x="0" y="26"/>
                          <a:pt x="0" y="25"/>
                        </a:cubicBezTo>
                        <a:cubicBezTo>
                          <a:pt x="0" y="19"/>
                          <a:pt x="0" y="13"/>
                          <a:pt x="0" y="7"/>
                        </a:cubicBezTo>
                        <a:cubicBezTo>
                          <a:pt x="0" y="5"/>
                          <a:pt x="2" y="2"/>
                          <a:pt x="4" y="1"/>
                        </a:cubicBezTo>
                        <a:close/>
                      </a:path>
                    </a:pathLst>
                  </a:custGeom>
                  <a:solidFill>
                    <a:schemeClr val="accen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grpSp>
            <p:grpSp>
              <p:nvGrpSpPr>
                <p:cNvPr id="50" name="Google Shape;10232;p194">
                  <a:extLst>
                    <a:ext uri="{FF2B5EF4-FFF2-40B4-BE49-F238E27FC236}">
                      <a16:creationId xmlns:a16="http://schemas.microsoft.com/office/drawing/2014/main" id="{C593BDD4-FF79-43B4-A1ED-202F46962AD5}"/>
                    </a:ext>
                  </a:extLst>
                </p:cNvPr>
                <p:cNvGrpSpPr/>
                <p:nvPr/>
              </p:nvGrpSpPr>
              <p:grpSpPr>
                <a:xfrm>
                  <a:off x="3951684" y="3720592"/>
                  <a:ext cx="86270" cy="213621"/>
                  <a:chOff x="3951684" y="3720592"/>
                  <a:chExt cx="86270" cy="213621"/>
                </a:xfrm>
              </p:grpSpPr>
              <p:sp>
                <p:nvSpPr>
                  <p:cNvPr id="54" name="Google Shape;10233;p194">
                    <a:extLst>
                      <a:ext uri="{FF2B5EF4-FFF2-40B4-BE49-F238E27FC236}">
                        <a16:creationId xmlns:a16="http://schemas.microsoft.com/office/drawing/2014/main" id="{36D23986-4C53-4610-9DC3-42D1C951D03F}"/>
                      </a:ext>
                    </a:extLst>
                  </p:cNvPr>
                  <p:cNvSpPr/>
                  <p:nvPr/>
                </p:nvSpPr>
                <p:spPr>
                  <a:xfrm>
                    <a:off x="3976332" y="3720592"/>
                    <a:ext cx="41081" cy="41081"/>
                  </a:xfrm>
                  <a:custGeom>
                    <a:avLst/>
                    <a:gdLst/>
                    <a:ahLst/>
                    <a:cxnLst/>
                    <a:rect l="l" t="t" r="r" b="b"/>
                    <a:pathLst>
                      <a:path w="14" h="13" extrusionOk="0">
                        <a:moveTo>
                          <a:pt x="5" y="1"/>
                        </a:moveTo>
                        <a:cubicBezTo>
                          <a:pt x="9" y="0"/>
                          <a:pt x="14" y="4"/>
                          <a:pt x="12" y="8"/>
                        </a:cubicBezTo>
                        <a:cubicBezTo>
                          <a:pt x="11" y="12"/>
                          <a:pt x="5" y="13"/>
                          <a:pt x="3" y="10"/>
                        </a:cubicBezTo>
                        <a:cubicBezTo>
                          <a:pt x="0" y="7"/>
                          <a:pt x="2" y="2"/>
                          <a:pt x="5" y="1"/>
                        </a:cubicBezTo>
                        <a:close/>
                      </a:path>
                    </a:pathLst>
                  </a:custGeom>
                  <a:solidFill>
                    <a:schemeClr val="accen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55" name="Google Shape;10234;p194">
                    <a:extLst>
                      <a:ext uri="{FF2B5EF4-FFF2-40B4-BE49-F238E27FC236}">
                        <a16:creationId xmlns:a16="http://schemas.microsoft.com/office/drawing/2014/main" id="{4419E327-02EB-4326-8061-29CBB19DB495}"/>
                      </a:ext>
                    </a:extLst>
                  </p:cNvPr>
                  <p:cNvSpPr/>
                  <p:nvPr/>
                </p:nvSpPr>
                <p:spPr>
                  <a:xfrm>
                    <a:off x="3951684" y="3757565"/>
                    <a:ext cx="86270" cy="176648"/>
                  </a:xfrm>
                  <a:custGeom>
                    <a:avLst/>
                    <a:gdLst/>
                    <a:ahLst/>
                    <a:cxnLst/>
                    <a:rect l="l" t="t" r="r" b="b"/>
                    <a:pathLst>
                      <a:path w="27" h="57" extrusionOk="0">
                        <a:moveTo>
                          <a:pt x="4" y="1"/>
                        </a:moveTo>
                        <a:cubicBezTo>
                          <a:pt x="7" y="0"/>
                          <a:pt x="11" y="1"/>
                          <a:pt x="15" y="1"/>
                        </a:cubicBezTo>
                        <a:cubicBezTo>
                          <a:pt x="18" y="1"/>
                          <a:pt x="22" y="0"/>
                          <a:pt x="25" y="2"/>
                        </a:cubicBezTo>
                        <a:cubicBezTo>
                          <a:pt x="27" y="4"/>
                          <a:pt x="27" y="7"/>
                          <a:pt x="27" y="9"/>
                        </a:cubicBezTo>
                        <a:cubicBezTo>
                          <a:pt x="27" y="14"/>
                          <a:pt x="27" y="20"/>
                          <a:pt x="27" y="25"/>
                        </a:cubicBezTo>
                        <a:cubicBezTo>
                          <a:pt x="27" y="26"/>
                          <a:pt x="26" y="28"/>
                          <a:pt x="25" y="28"/>
                        </a:cubicBezTo>
                        <a:cubicBezTo>
                          <a:pt x="23" y="28"/>
                          <a:pt x="22" y="26"/>
                          <a:pt x="22" y="25"/>
                        </a:cubicBezTo>
                        <a:cubicBezTo>
                          <a:pt x="22" y="20"/>
                          <a:pt x="22" y="15"/>
                          <a:pt x="22" y="10"/>
                        </a:cubicBezTo>
                        <a:cubicBezTo>
                          <a:pt x="22" y="10"/>
                          <a:pt x="21" y="10"/>
                          <a:pt x="20" y="10"/>
                        </a:cubicBezTo>
                        <a:cubicBezTo>
                          <a:pt x="20" y="24"/>
                          <a:pt x="20" y="39"/>
                          <a:pt x="20" y="53"/>
                        </a:cubicBezTo>
                        <a:cubicBezTo>
                          <a:pt x="21" y="56"/>
                          <a:pt x="15" y="57"/>
                          <a:pt x="14" y="54"/>
                        </a:cubicBezTo>
                        <a:cubicBezTo>
                          <a:pt x="14" y="45"/>
                          <a:pt x="14" y="36"/>
                          <a:pt x="14" y="28"/>
                        </a:cubicBezTo>
                        <a:cubicBezTo>
                          <a:pt x="14" y="28"/>
                          <a:pt x="13" y="28"/>
                          <a:pt x="13" y="28"/>
                        </a:cubicBezTo>
                        <a:cubicBezTo>
                          <a:pt x="13" y="35"/>
                          <a:pt x="13" y="43"/>
                          <a:pt x="13" y="50"/>
                        </a:cubicBezTo>
                        <a:cubicBezTo>
                          <a:pt x="13" y="52"/>
                          <a:pt x="13" y="54"/>
                          <a:pt x="12" y="55"/>
                        </a:cubicBezTo>
                        <a:cubicBezTo>
                          <a:pt x="10" y="57"/>
                          <a:pt x="6" y="56"/>
                          <a:pt x="7" y="53"/>
                        </a:cubicBezTo>
                        <a:cubicBezTo>
                          <a:pt x="6" y="39"/>
                          <a:pt x="7" y="24"/>
                          <a:pt x="6" y="10"/>
                        </a:cubicBezTo>
                        <a:cubicBezTo>
                          <a:pt x="6" y="10"/>
                          <a:pt x="5" y="10"/>
                          <a:pt x="5" y="10"/>
                        </a:cubicBezTo>
                        <a:cubicBezTo>
                          <a:pt x="5" y="15"/>
                          <a:pt x="5" y="19"/>
                          <a:pt x="5" y="24"/>
                        </a:cubicBezTo>
                        <a:cubicBezTo>
                          <a:pt x="5" y="26"/>
                          <a:pt x="4" y="28"/>
                          <a:pt x="2" y="28"/>
                        </a:cubicBezTo>
                        <a:cubicBezTo>
                          <a:pt x="1" y="28"/>
                          <a:pt x="0" y="26"/>
                          <a:pt x="0" y="25"/>
                        </a:cubicBezTo>
                        <a:cubicBezTo>
                          <a:pt x="0" y="19"/>
                          <a:pt x="0" y="13"/>
                          <a:pt x="0" y="7"/>
                        </a:cubicBezTo>
                        <a:cubicBezTo>
                          <a:pt x="0" y="5"/>
                          <a:pt x="1" y="2"/>
                          <a:pt x="4" y="1"/>
                        </a:cubicBezTo>
                        <a:close/>
                      </a:path>
                    </a:pathLst>
                  </a:custGeom>
                  <a:solidFill>
                    <a:schemeClr val="accen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grpSp>
            <p:grpSp>
              <p:nvGrpSpPr>
                <p:cNvPr id="51" name="Google Shape;10235;p194">
                  <a:extLst>
                    <a:ext uri="{FF2B5EF4-FFF2-40B4-BE49-F238E27FC236}">
                      <a16:creationId xmlns:a16="http://schemas.microsoft.com/office/drawing/2014/main" id="{90CF2583-998A-4745-BE02-0ADBFA2002EA}"/>
                    </a:ext>
                  </a:extLst>
                </p:cNvPr>
                <p:cNvGrpSpPr/>
                <p:nvPr/>
              </p:nvGrpSpPr>
              <p:grpSpPr>
                <a:xfrm>
                  <a:off x="4046171" y="3720592"/>
                  <a:ext cx="78054" cy="213621"/>
                  <a:chOff x="4046171" y="3720592"/>
                  <a:chExt cx="78054" cy="213621"/>
                </a:xfrm>
              </p:grpSpPr>
              <p:sp>
                <p:nvSpPr>
                  <p:cNvPr id="52" name="Google Shape;10236;p194">
                    <a:extLst>
                      <a:ext uri="{FF2B5EF4-FFF2-40B4-BE49-F238E27FC236}">
                        <a16:creationId xmlns:a16="http://schemas.microsoft.com/office/drawing/2014/main" id="{6208BC91-E7A0-4BCC-999B-CD5AD3557908}"/>
                      </a:ext>
                    </a:extLst>
                  </p:cNvPr>
                  <p:cNvSpPr/>
                  <p:nvPr/>
                </p:nvSpPr>
                <p:spPr>
                  <a:xfrm>
                    <a:off x="4062603" y="3720592"/>
                    <a:ext cx="45190" cy="41081"/>
                  </a:xfrm>
                  <a:custGeom>
                    <a:avLst/>
                    <a:gdLst/>
                    <a:ahLst/>
                    <a:cxnLst/>
                    <a:rect l="l" t="t" r="r" b="b"/>
                    <a:pathLst>
                      <a:path w="14" h="13" extrusionOk="0">
                        <a:moveTo>
                          <a:pt x="6" y="1"/>
                        </a:moveTo>
                        <a:cubicBezTo>
                          <a:pt x="10" y="0"/>
                          <a:pt x="14" y="4"/>
                          <a:pt x="12" y="8"/>
                        </a:cubicBezTo>
                        <a:cubicBezTo>
                          <a:pt x="11" y="12"/>
                          <a:pt x="5" y="13"/>
                          <a:pt x="3" y="10"/>
                        </a:cubicBezTo>
                        <a:cubicBezTo>
                          <a:pt x="0" y="7"/>
                          <a:pt x="2" y="2"/>
                          <a:pt x="6" y="1"/>
                        </a:cubicBezTo>
                        <a:close/>
                      </a:path>
                    </a:pathLst>
                  </a:custGeom>
                  <a:solidFill>
                    <a:schemeClr val="accen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53" name="Google Shape;10237;p194">
                    <a:extLst>
                      <a:ext uri="{FF2B5EF4-FFF2-40B4-BE49-F238E27FC236}">
                        <a16:creationId xmlns:a16="http://schemas.microsoft.com/office/drawing/2014/main" id="{30704C59-3D47-48DF-8ABD-E85942E5C6E5}"/>
                      </a:ext>
                    </a:extLst>
                  </p:cNvPr>
                  <p:cNvSpPr/>
                  <p:nvPr/>
                </p:nvSpPr>
                <p:spPr>
                  <a:xfrm>
                    <a:off x="4046171" y="3757565"/>
                    <a:ext cx="78054" cy="176648"/>
                  </a:xfrm>
                  <a:custGeom>
                    <a:avLst/>
                    <a:gdLst/>
                    <a:ahLst/>
                    <a:cxnLst/>
                    <a:rect l="l" t="t" r="r" b="b"/>
                    <a:pathLst>
                      <a:path w="26" h="57" extrusionOk="0">
                        <a:moveTo>
                          <a:pt x="3" y="1"/>
                        </a:moveTo>
                        <a:cubicBezTo>
                          <a:pt x="7" y="0"/>
                          <a:pt x="11" y="1"/>
                          <a:pt x="14" y="1"/>
                        </a:cubicBezTo>
                        <a:cubicBezTo>
                          <a:pt x="18" y="1"/>
                          <a:pt x="21" y="0"/>
                          <a:pt x="24" y="2"/>
                        </a:cubicBezTo>
                        <a:cubicBezTo>
                          <a:pt x="26" y="4"/>
                          <a:pt x="26" y="7"/>
                          <a:pt x="26" y="9"/>
                        </a:cubicBezTo>
                        <a:cubicBezTo>
                          <a:pt x="26" y="14"/>
                          <a:pt x="26" y="20"/>
                          <a:pt x="26" y="25"/>
                        </a:cubicBezTo>
                        <a:cubicBezTo>
                          <a:pt x="26" y="26"/>
                          <a:pt x="26" y="28"/>
                          <a:pt x="24" y="28"/>
                        </a:cubicBezTo>
                        <a:cubicBezTo>
                          <a:pt x="23" y="28"/>
                          <a:pt x="21" y="26"/>
                          <a:pt x="22" y="25"/>
                        </a:cubicBezTo>
                        <a:cubicBezTo>
                          <a:pt x="22" y="20"/>
                          <a:pt x="22" y="15"/>
                          <a:pt x="22" y="10"/>
                        </a:cubicBezTo>
                        <a:cubicBezTo>
                          <a:pt x="21" y="10"/>
                          <a:pt x="20" y="10"/>
                          <a:pt x="20" y="10"/>
                        </a:cubicBezTo>
                        <a:cubicBezTo>
                          <a:pt x="20" y="24"/>
                          <a:pt x="20" y="39"/>
                          <a:pt x="20" y="53"/>
                        </a:cubicBezTo>
                        <a:cubicBezTo>
                          <a:pt x="20" y="56"/>
                          <a:pt x="14" y="57"/>
                          <a:pt x="14" y="54"/>
                        </a:cubicBezTo>
                        <a:cubicBezTo>
                          <a:pt x="14" y="45"/>
                          <a:pt x="14" y="36"/>
                          <a:pt x="14" y="28"/>
                        </a:cubicBezTo>
                        <a:cubicBezTo>
                          <a:pt x="13" y="28"/>
                          <a:pt x="13" y="28"/>
                          <a:pt x="12" y="28"/>
                        </a:cubicBezTo>
                        <a:cubicBezTo>
                          <a:pt x="12" y="35"/>
                          <a:pt x="12" y="43"/>
                          <a:pt x="12" y="50"/>
                        </a:cubicBezTo>
                        <a:cubicBezTo>
                          <a:pt x="12" y="52"/>
                          <a:pt x="12" y="54"/>
                          <a:pt x="12" y="55"/>
                        </a:cubicBezTo>
                        <a:cubicBezTo>
                          <a:pt x="10" y="57"/>
                          <a:pt x="6" y="56"/>
                          <a:pt x="6" y="53"/>
                        </a:cubicBezTo>
                        <a:cubicBezTo>
                          <a:pt x="6" y="39"/>
                          <a:pt x="6" y="24"/>
                          <a:pt x="6" y="10"/>
                        </a:cubicBezTo>
                        <a:cubicBezTo>
                          <a:pt x="6" y="10"/>
                          <a:pt x="5" y="10"/>
                          <a:pt x="5" y="10"/>
                        </a:cubicBezTo>
                        <a:cubicBezTo>
                          <a:pt x="4" y="15"/>
                          <a:pt x="5" y="19"/>
                          <a:pt x="5" y="24"/>
                        </a:cubicBezTo>
                        <a:cubicBezTo>
                          <a:pt x="5" y="26"/>
                          <a:pt x="4" y="28"/>
                          <a:pt x="2" y="28"/>
                        </a:cubicBezTo>
                        <a:cubicBezTo>
                          <a:pt x="1" y="28"/>
                          <a:pt x="0" y="26"/>
                          <a:pt x="0" y="25"/>
                        </a:cubicBezTo>
                        <a:cubicBezTo>
                          <a:pt x="0" y="19"/>
                          <a:pt x="0" y="13"/>
                          <a:pt x="0" y="7"/>
                        </a:cubicBezTo>
                        <a:cubicBezTo>
                          <a:pt x="0" y="5"/>
                          <a:pt x="1" y="2"/>
                          <a:pt x="3" y="1"/>
                        </a:cubicBezTo>
                        <a:close/>
                      </a:path>
                    </a:pathLst>
                  </a:custGeom>
                  <a:solidFill>
                    <a:schemeClr val="accen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grpSp>
          </p:grpSp>
          <p:grpSp>
            <p:nvGrpSpPr>
              <p:cNvPr id="100" name="Google Shape;10238;p194">
                <a:extLst>
                  <a:ext uri="{FF2B5EF4-FFF2-40B4-BE49-F238E27FC236}">
                    <a16:creationId xmlns:a16="http://schemas.microsoft.com/office/drawing/2014/main" id="{D91ED3D1-1854-46B1-845B-CAAFD91EB7B3}"/>
                  </a:ext>
                </a:extLst>
              </p:cNvPr>
              <p:cNvGrpSpPr/>
              <p:nvPr/>
            </p:nvGrpSpPr>
            <p:grpSpPr>
              <a:xfrm>
                <a:off x="12712787" y="4732452"/>
                <a:ext cx="1755832" cy="2886189"/>
                <a:chOff x="4933510" y="2065047"/>
                <a:chExt cx="1294035" cy="1869163"/>
              </a:xfrm>
            </p:grpSpPr>
            <p:grpSp>
              <p:nvGrpSpPr>
                <p:cNvPr id="101" name="Google Shape;10239;p194">
                  <a:extLst>
                    <a:ext uri="{FF2B5EF4-FFF2-40B4-BE49-F238E27FC236}">
                      <a16:creationId xmlns:a16="http://schemas.microsoft.com/office/drawing/2014/main" id="{F0081090-8D01-44FE-8C72-BC27FA993E83}"/>
                    </a:ext>
                  </a:extLst>
                </p:cNvPr>
                <p:cNvGrpSpPr/>
                <p:nvPr/>
              </p:nvGrpSpPr>
              <p:grpSpPr>
                <a:xfrm>
                  <a:off x="5406279" y="2065047"/>
                  <a:ext cx="312212" cy="698369"/>
                  <a:chOff x="5406279" y="2065047"/>
                  <a:chExt cx="312212" cy="698369"/>
                </a:xfrm>
              </p:grpSpPr>
              <p:sp>
                <p:nvSpPr>
                  <p:cNvPr id="171" name="Google Shape;10240;p194">
                    <a:extLst>
                      <a:ext uri="{FF2B5EF4-FFF2-40B4-BE49-F238E27FC236}">
                        <a16:creationId xmlns:a16="http://schemas.microsoft.com/office/drawing/2014/main" id="{E430EB2B-B236-49C8-8B64-C79F12F1F11F}"/>
                      </a:ext>
                    </a:extLst>
                  </p:cNvPr>
                  <p:cNvSpPr/>
                  <p:nvPr/>
                </p:nvSpPr>
                <p:spPr>
                  <a:xfrm>
                    <a:off x="5488440" y="2065047"/>
                    <a:ext cx="135567" cy="135567"/>
                  </a:xfrm>
                  <a:custGeom>
                    <a:avLst/>
                    <a:gdLst/>
                    <a:ahLst/>
                    <a:cxnLst/>
                    <a:rect l="l" t="t" r="r" b="b"/>
                    <a:pathLst>
                      <a:path w="44" h="44" extrusionOk="0">
                        <a:moveTo>
                          <a:pt x="20" y="3"/>
                        </a:moveTo>
                        <a:cubicBezTo>
                          <a:pt x="31" y="0"/>
                          <a:pt x="44" y="11"/>
                          <a:pt x="41" y="23"/>
                        </a:cubicBezTo>
                        <a:cubicBezTo>
                          <a:pt x="40" y="39"/>
                          <a:pt x="17" y="44"/>
                          <a:pt x="9" y="31"/>
                        </a:cubicBezTo>
                        <a:cubicBezTo>
                          <a:pt x="0" y="21"/>
                          <a:pt x="7" y="5"/>
                          <a:pt x="20" y="3"/>
                        </a:cubicBezTo>
                        <a:close/>
                      </a:path>
                    </a:pathLst>
                  </a:custGeom>
                  <a:solidFill>
                    <a:srgbClr val="FF99FF"/>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172" name="Google Shape;10241;p194">
                    <a:extLst>
                      <a:ext uri="{FF2B5EF4-FFF2-40B4-BE49-F238E27FC236}">
                        <a16:creationId xmlns:a16="http://schemas.microsoft.com/office/drawing/2014/main" id="{C8B44CC3-6AE9-439C-93F1-FD9CAF220C59}"/>
                      </a:ext>
                    </a:extLst>
                  </p:cNvPr>
                  <p:cNvSpPr/>
                  <p:nvPr/>
                </p:nvSpPr>
                <p:spPr>
                  <a:xfrm>
                    <a:off x="5406279" y="2192395"/>
                    <a:ext cx="312212" cy="571021"/>
                  </a:xfrm>
                  <a:custGeom>
                    <a:avLst/>
                    <a:gdLst/>
                    <a:ahLst/>
                    <a:cxnLst/>
                    <a:rect l="l" t="t" r="r" b="b"/>
                    <a:pathLst>
                      <a:path w="101" h="185" extrusionOk="0">
                        <a:moveTo>
                          <a:pt x="21" y="8"/>
                        </a:moveTo>
                        <a:cubicBezTo>
                          <a:pt x="30" y="0"/>
                          <a:pt x="43" y="3"/>
                          <a:pt x="54" y="2"/>
                        </a:cubicBezTo>
                        <a:cubicBezTo>
                          <a:pt x="64" y="1"/>
                          <a:pt x="75" y="3"/>
                          <a:pt x="80" y="11"/>
                        </a:cubicBezTo>
                        <a:cubicBezTo>
                          <a:pt x="87" y="22"/>
                          <a:pt x="88" y="35"/>
                          <a:pt x="93" y="47"/>
                        </a:cubicBezTo>
                        <a:cubicBezTo>
                          <a:pt x="95" y="57"/>
                          <a:pt x="101" y="68"/>
                          <a:pt x="98" y="78"/>
                        </a:cubicBezTo>
                        <a:cubicBezTo>
                          <a:pt x="93" y="80"/>
                          <a:pt x="88" y="80"/>
                          <a:pt x="85" y="75"/>
                        </a:cubicBezTo>
                        <a:cubicBezTo>
                          <a:pt x="80" y="60"/>
                          <a:pt x="76" y="45"/>
                          <a:pt x="71" y="31"/>
                        </a:cubicBezTo>
                        <a:cubicBezTo>
                          <a:pt x="71" y="28"/>
                          <a:pt x="69" y="27"/>
                          <a:pt x="67" y="25"/>
                        </a:cubicBezTo>
                        <a:cubicBezTo>
                          <a:pt x="74" y="54"/>
                          <a:pt x="83" y="82"/>
                          <a:pt x="91" y="111"/>
                        </a:cubicBezTo>
                        <a:cubicBezTo>
                          <a:pt x="84" y="111"/>
                          <a:pt x="77" y="111"/>
                          <a:pt x="70" y="111"/>
                        </a:cubicBezTo>
                        <a:cubicBezTo>
                          <a:pt x="69" y="131"/>
                          <a:pt x="70" y="152"/>
                          <a:pt x="69" y="172"/>
                        </a:cubicBezTo>
                        <a:cubicBezTo>
                          <a:pt x="69" y="177"/>
                          <a:pt x="66" y="182"/>
                          <a:pt x="61" y="182"/>
                        </a:cubicBezTo>
                        <a:cubicBezTo>
                          <a:pt x="56" y="183"/>
                          <a:pt x="52" y="177"/>
                          <a:pt x="53" y="173"/>
                        </a:cubicBezTo>
                        <a:cubicBezTo>
                          <a:pt x="53" y="152"/>
                          <a:pt x="53" y="131"/>
                          <a:pt x="53" y="111"/>
                        </a:cubicBezTo>
                        <a:cubicBezTo>
                          <a:pt x="52" y="111"/>
                          <a:pt x="49" y="111"/>
                          <a:pt x="48" y="111"/>
                        </a:cubicBezTo>
                        <a:cubicBezTo>
                          <a:pt x="47" y="132"/>
                          <a:pt x="48" y="154"/>
                          <a:pt x="47" y="175"/>
                        </a:cubicBezTo>
                        <a:cubicBezTo>
                          <a:pt x="47" y="185"/>
                          <a:pt x="32" y="184"/>
                          <a:pt x="31" y="175"/>
                        </a:cubicBezTo>
                        <a:cubicBezTo>
                          <a:pt x="31" y="154"/>
                          <a:pt x="31" y="132"/>
                          <a:pt x="31" y="111"/>
                        </a:cubicBezTo>
                        <a:cubicBezTo>
                          <a:pt x="24" y="111"/>
                          <a:pt x="17" y="111"/>
                          <a:pt x="10" y="111"/>
                        </a:cubicBezTo>
                        <a:cubicBezTo>
                          <a:pt x="16" y="83"/>
                          <a:pt x="24" y="55"/>
                          <a:pt x="31" y="27"/>
                        </a:cubicBezTo>
                        <a:cubicBezTo>
                          <a:pt x="30" y="27"/>
                          <a:pt x="29" y="28"/>
                          <a:pt x="28" y="29"/>
                        </a:cubicBezTo>
                        <a:cubicBezTo>
                          <a:pt x="22" y="44"/>
                          <a:pt x="19" y="60"/>
                          <a:pt x="14" y="75"/>
                        </a:cubicBezTo>
                        <a:cubicBezTo>
                          <a:pt x="12" y="82"/>
                          <a:pt x="0" y="81"/>
                          <a:pt x="0" y="74"/>
                        </a:cubicBezTo>
                        <a:cubicBezTo>
                          <a:pt x="1" y="62"/>
                          <a:pt x="6" y="51"/>
                          <a:pt x="9" y="40"/>
                        </a:cubicBezTo>
                        <a:cubicBezTo>
                          <a:pt x="12" y="29"/>
                          <a:pt x="13" y="17"/>
                          <a:pt x="21" y="8"/>
                        </a:cubicBezTo>
                        <a:close/>
                      </a:path>
                    </a:pathLst>
                  </a:custGeom>
                  <a:solidFill>
                    <a:srgbClr val="FF99FF"/>
                  </a:solidFill>
                  <a:ln>
                    <a:noFill/>
                  </a:ln>
                </p:spPr>
                <p:txBody>
                  <a:bodyPr spcFirstLastPara="1" wrap="square" lIns="60950" tIns="30467" rIns="60950" bIns="30467" anchor="t" anchorCtr="0">
                    <a:noAutofit/>
                  </a:bodyPr>
                  <a:lstStyle/>
                  <a:p>
                    <a:endParaRPr sz="1200" dirty="0">
                      <a:solidFill>
                        <a:schemeClr val="dk1"/>
                      </a:solidFill>
                      <a:latin typeface="Roboto Condensed"/>
                      <a:ea typeface="Roboto Condensed"/>
                      <a:cs typeface="Roboto Condensed"/>
                      <a:sym typeface="Roboto Condensed"/>
                    </a:endParaRPr>
                  </a:p>
                </p:txBody>
              </p:sp>
            </p:grpSp>
            <p:grpSp>
              <p:nvGrpSpPr>
                <p:cNvPr id="102" name="Google Shape;10242;p194">
                  <a:extLst>
                    <a:ext uri="{FF2B5EF4-FFF2-40B4-BE49-F238E27FC236}">
                      <a16:creationId xmlns:a16="http://schemas.microsoft.com/office/drawing/2014/main" id="{BA1D16BF-6F88-4B4D-A6E1-F52109A39ECF}"/>
                    </a:ext>
                  </a:extLst>
                </p:cNvPr>
                <p:cNvGrpSpPr/>
                <p:nvPr/>
              </p:nvGrpSpPr>
              <p:grpSpPr>
                <a:xfrm>
                  <a:off x="5241612" y="2804497"/>
                  <a:ext cx="217728" cy="488860"/>
                  <a:chOff x="5241612" y="2804497"/>
                  <a:chExt cx="217728" cy="488860"/>
                </a:xfrm>
              </p:grpSpPr>
              <p:sp>
                <p:nvSpPr>
                  <p:cNvPr id="169" name="Google Shape;10243;p194">
                    <a:extLst>
                      <a:ext uri="{FF2B5EF4-FFF2-40B4-BE49-F238E27FC236}">
                        <a16:creationId xmlns:a16="http://schemas.microsoft.com/office/drawing/2014/main" id="{06340B6E-CE22-42E3-B26A-940DFD66FE77}"/>
                      </a:ext>
                    </a:extLst>
                  </p:cNvPr>
                  <p:cNvSpPr/>
                  <p:nvPr/>
                </p:nvSpPr>
                <p:spPr>
                  <a:xfrm>
                    <a:off x="5299125" y="2804497"/>
                    <a:ext cx="90377" cy="98593"/>
                  </a:xfrm>
                  <a:custGeom>
                    <a:avLst/>
                    <a:gdLst/>
                    <a:ahLst/>
                    <a:cxnLst/>
                    <a:rect l="l" t="t" r="r" b="b"/>
                    <a:pathLst>
                      <a:path w="30" h="31" extrusionOk="0">
                        <a:moveTo>
                          <a:pt x="14" y="2"/>
                        </a:moveTo>
                        <a:cubicBezTo>
                          <a:pt x="22" y="0"/>
                          <a:pt x="30" y="8"/>
                          <a:pt x="29" y="16"/>
                        </a:cubicBezTo>
                        <a:cubicBezTo>
                          <a:pt x="28" y="27"/>
                          <a:pt x="12" y="31"/>
                          <a:pt x="6" y="22"/>
                        </a:cubicBezTo>
                        <a:cubicBezTo>
                          <a:pt x="0" y="15"/>
                          <a:pt x="5" y="4"/>
                          <a:pt x="14" y="2"/>
                        </a:cubicBezTo>
                        <a:close/>
                      </a:path>
                    </a:pathLst>
                  </a:custGeom>
                  <a:solidFill>
                    <a:srgbClr val="FF99FF"/>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170" name="Google Shape;10244;p194">
                    <a:extLst>
                      <a:ext uri="{FF2B5EF4-FFF2-40B4-BE49-F238E27FC236}">
                        <a16:creationId xmlns:a16="http://schemas.microsoft.com/office/drawing/2014/main" id="{6381245A-79E6-4A6F-BE16-51344B21C8B4}"/>
                      </a:ext>
                    </a:extLst>
                  </p:cNvPr>
                  <p:cNvSpPr/>
                  <p:nvPr/>
                </p:nvSpPr>
                <p:spPr>
                  <a:xfrm>
                    <a:off x="5241612" y="2894874"/>
                    <a:ext cx="217728" cy="398483"/>
                  </a:xfrm>
                  <a:custGeom>
                    <a:avLst/>
                    <a:gdLst/>
                    <a:ahLst/>
                    <a:cxnLst/>
                    <a:rect l="l" t="t" r="r" b="b"/>
                    <a:pathLst>
                      <a:path w="70" h="129" extrusionOk="0">
                        <a:moveTo>
                          <a:pt x="14" y="6"/>
                        </a:moveTo>
                        <a:cubicBezTo>
                          <a:pt x="21" y="0"/>
                          <a:pt x="30" y="2"/>
                          <a:pt x="38" y="2"/>
                        </a:cubicBezTo>
                        <a:cubicBezTo>
                          <a:pt x="44" y="1"/>
                          <a:pt x="52" y="2"/>
                          <a:pt x="56" y="8"/>
                        </a:cubicBezTo>
                        <a:cubicBezTo>
                          <a:pt x="60" y="16"/>
                          <a:pt x="61" y="25"/>
                          <a:pt x="64" y="33"/>
                        </a:cubicBezTo>
                        <a:cubicBezTo>
                          <a:pt x="66" y="41"/>
                          <a:pt x="70" y="48"/>
                          <a:pt x="68" y="55"/>
                        </a:cubicBezTo>
                        <a:cubicBezTo>
                          <a:pt x="65" y="56"/>
                          <a:pt x="61" y="56"/>
                          <a:pt x="59" y="53"/>
                        </a:cubicBezTo>
                        <a:cubicBezTo>
                          <a:pt x="56" y="43"/>
                          <a:pt x="53" y="32"/>
                          <a:pt x="49" y="22"/>
                        </a:cubicBezTo>
                        <a:cubicBezTo>
                          <a:pt x="49" y="20"/>
                          <a:pt x="48" y="19"/>
                          <a:pt x="46" y="18"/>
                        </a:cubicBezTo>
                        <a:cubicBezTo>
                          <a:pt x="51" y="38"/>
                          <a:pt x="58" y="58"/>
                          <a:pt x="63" y="78"/>
                        </a:cubicBezTo>
                        <a:cubicBezTo>
                          <a:pt x="58" y="78"/>
                          <a:pt x="53" y="78"/>
                          <a:pt x="48" y="78"/>
                        </a:cubicBezTo>
                        <a:cubicBezTo>
                          <a:pt x="48" y="92"/>
                          <a:pt x="48" y="107"/>
                          <a:pt x="48" y="121"/>
                        </a:cubicBezTo>
                        <a:cubicBezTo>
                          <a:pt x="48" y="124"/>
                          <a:pt x="46" y="128"/>
                          <a:pt x="42" y="128"/>
                        </a:cubicBezTo>
                        <a:cubicBezTo>
                          <a:pt x="39" y="128"/>
                          <a:pt x="36" y="124"/>
                          <a:pt x="37" y="121"/>
                        </a:cubicBezTo>
                        <a:cubicBezTo>
                          <a:pt x="36" y="107"/>
                          <a:pt x="37" y="92"/>
                          <a:pt x="36" y="78"/>
                        </a:cubicBezTo>
                        <a:cubicBezTo>
                          <a:pt x="36" y="78"/>
                          <a:pt x="34" y="78"/>
                          <a:pt x="33" y="78"/>
                        </a:cubicBezTo>
                        <a:cubicBezTo>
                          <a:pt x="33" y="93"/>
                          <a:pt x="33" y="108"/>
                          <a:pt x="33" y="123"/>
                        </a:cubicBezTo>
                        <a:cubicBezTo>
                          <a:pt x="32" y="129"/>
                          <a:pt x="22" y="129"/>
                          <a:pt x="22" y="123"/>
                        </a:cubicBezTo>
                        <a:cubicBezTo>
                          <a:pt x="21" y="108"/>
                          <a:pt x="22" y="93"/>
                          <a:pt x="21" y="78"/>
                        </a:cubicBezTo>
                        <a:cubicBezTo>
                          <a:pt x="16" y="78"/>
                          <a:pt x="11" y="78"/>
                          <a:pt x="6" y="78"/>
                        </a:cubicBezTo>
                        <a:cubicBezTo>
                          <a:pt x="11" y="58"/>
                          <a:pt x="17" y="39"/>
                          <a:pt x="21" y="19"/>
                        </a:cubicBezTo>
                        <a:cubicBezTo>
                          <a:pt x="21" y="19"/>
                          <a:pt x="20" y="20"/>
                          <a:pt x="19" y="20"/>
                        </a:cubicBezTo>
                        <a:cubicBezTo>
                          <a:pt x="15" y="31"/>
                          <a:pt x="13" y="42"/>
                          <a:pt x="9" y="53"/>
                        </a:cubicBezTo>
                        <a:cubicBezTo>
                          <a:pt x="8" y="57"/>
                          <a:pt x="0" y="57"/>
                          <a:pt x="0" y="52"/>
                        </a:cubicBezTo>
                        <a:cubicBezTo>
                          <a:pt x="0" y="44"/>
                          <a:pt x="4" y="36"/>
                          <a:pt x="6" y="28"/>
                        </a:cubicBezTo>
                        <a:cubicBezTo>
                          <a:pt x="8" y="21"/>
                          <a:pt x="9" y="12"/>
                          <a:pt x="14" y="6"/>
                        </a:cubicBezTo>
                        <a:close/>
                      </a:path>
                    </a:pathLst>
                  </a:custGeom>
                  <a:solidFill>
                    <a:srgbClr val="FF99FF"/>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grpSp>
            <p:grpSp>
              <p:nvGrpSpPr>
                <p:cNvPr id="103" name="Google Shape;10245;p194">
                  <a:extLst>
                    <a:ext uri="{FF2B5EF4-FFF2-40B4-BE49-F238E27FC236}">
                      <a16:creationId xmlns:a16="http://schemas.microsoft.com/office/drawing/2014/main" id="{DB293E83-2214-4954-BAA0-3545C8241191}"/>
                    </a:ext>
                  </a:extLst>
                </p:cNvPr>
                <p:cNvGrpSpPr/>
                <p:nvPr/>
              </p:nvGrpSpPr>
              <p:grpSpPr>
                <a:xfrm>
                  <a:off x="5475773" y="2804497"/>
                  <a:ext cx="213619" cy="488860"/>
                  <a:chOff x="5475773" y="2804497"/>
                  <a:chExt cx="213619" cy="488860"/>
                </a:xfrm>
              </p:grpSpPr>
              <p:sp>
                <p:nvSpPr>
                  <p:cNvPr id="167" name="Google Shape;10246;p194">
                    <a:extLst>
                      <a:ext uri="{FF2B5EF4-FFF2-40B4-BE49-F238E27FC236}">
                        <a16:creationId xmlns:a16="http://schemas.microsoft.com/office/drawing/2014/main" id="{82598318-3757-4122-8EA2-A7FB28759449}"/>
                      </a:ext>
                    </a:extLst>
                  </p:cNvPr>
                  <p:cNvSpPr/>
                  <p:nvPr/>
                </p:nvSpPr>
                <p:spPr>
                  <a:xfrm>
                    <a:off x="5529176" y="2804497"/>
                    <a:ext cx="94486" cy="98593"/>
                  </a:xfrm>
                  <a:custGeom>
                    <a:avLst/>
                    <a:gdLst/>
                    <a:ahLst/>
                    <a:cxnLst/>
                    <a:rect l="l" t="t" r="r" b="b"/>
                    <a:pathLst>
                      <a:path w="31" h="31" extrusionOk="0">
                        <a:moveTo>
                          <a:pt x="14" y="2"/>
                        </a:moveTo>
                        <a:cubicBezTo>
                          <a:pt x="22" y="0"/>
                          <a:pt x="31" y="8"/>
                          <a:pt x="29" y="16"/>
                        </a:cubicBezTo>
                        <a:cubicBezTo>
                          <a:pt x="28" y="27"/>
                          <a:pt x="12" y="31"/>
                          <a:pt x="6" y="22"/>
                        </a:cubicBezTo>
                        <a:cubicBezTo>
                          <a:pt x="0" y="15"/>
                          <a:pt x="5" y="4"/>
                          <a:pt x="14" y="2"/>
                        </a:cubicBezTo>
                        <a:close/>
                      </a:path>
                    </a:pathLst>
                  </a:custGeom>
                  <a:solidFill>
                    <a:srgbClr val="FF99FF"/>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168" name="Google Shape;10247;p194">
                    <a:extLst>
                      <a:ext uri="{FF2B5EF4-FFF2-40B4-BE49-F238E27FC236}">
                        <a16:creationId xmlns:a16="http://schemas.microsoft.com/office/drawing/2014/main" id="{B4E8D071-67FB-400F-9F41-2B6737546C3A}"/>
                      </a:ext>
                    </a:extLst>
                  </p:cNvPr>
                  <p:cNvSpPr/>
                  <p:nvPr/>
                </p:nvSpPr>
                <p:spPr>
                  <a:xfrm>
                    <a:off x="5475773" y="2894874"/>
                    <a:ext cx="213619" cy="398483"/>
                  </a:xfrm>
                  <a:custGeom>
                    <a:avLst/>
                    <a:gdLst/>
                    <a:ahLst/>
                    <a:cxnLst/>
                    <a:rect l="l" t="t" r="r" b="b"/>
                    <a:pathLst>
                      <a:path w="70" h="129" extrusionOk="0">
                        <a:moveTo>
                          <a:pt x="14" y="6"/>
                        </a:moveTo>
                        <a:cubicBezTo>
                          <a:pt x="21" y="0"/>
                          <a:pt x="30" y="2"/>
                          <a:pt x="38" y="2"/>
                        </a:cubicBezTo>
                        <a:cubicBezTo>
                          <a:pt x="44" y="1"/>
                          <a:pt x="52" y="2"/>
                          <a:pt x="56" y="8"/>
                        </a:cubicBezTo>
                        <a:cubicBezTo>
                          <a:pt x="60" y="16"/>
                          <a:pt x="62" y="25"/>
                          <a:pt x="65" y="33"/>
                        </a:cubicBezTo>
                        <a:cubicBezTo>
                          <a:pt x="66" y="41"/>
                          <a:pt x="70" y="48"/>
                          <a:pt x="69" y="55"/>
                        </a:cubicBezTo>
                        <a:cubicBezTo>
                          <a:pt x="65" y="56"/>
                          <a:pt x="61" y="56"/>
                          <a:pt x="59" y="53"/>
                        </a:cubicBezTo>
                        <a:cubicBezTo>
                          <a:pt x="56" y="43"/>
                          <a:pt x="53" y="32"/>
                          <a:pt x="50" y="22"/>
                        </a:cubicBezTo>
                        <a:cubicBezTo>
                          <a:pt x="49" y="20"/>
                          <a:pt x="48" y="19"/>
                          <a:pt x="47" y="18"/>
                        </a:cubicBezTo>
                        <a:cubicBezTo>
                          <a:pt x="51" y="38"/>
                          <a:pt x="58" y="58"/>
                          <a:pt x="63" y="78"/>
                        </a:cubicBezTo>
                        <a:cubicBezTo>
                          <a:pt x="58" y="78"/>
                          <a:pt x="53" y="78"/>
                          <a:pt x="49" y="78"/>
                        </a:cubicBezTo>
                        <a:cubicBezTo>
                          <a:pt x="48" y="92"/>
                          <a:pt x="49" y="107"/>
                          <a:pt x="48" y="121"/>
                        </a:cubicBezTo>
                        <a:cubicBezTo>
                          <a:pt x="48" y="124"/>
                          <a:pt x="46" y="128"/>
                          <a:pt x="43" y="128"/>
                        </a:cubicBezTo>
                        <a:cubicBezTo>
                          <a:pt x="39" y="128"/>
                          <a:pt x="36" y="124"/>
                          <a:pt x="37" y="121"/>
                        </a:cubicBezTo>
                        <a:cubicBezTo>
                          <a:pt x="37" y="107"/>
                          <a:pt x="37" y="92"/>
                          <a:pt x="37" y="78"/>
                        </a:cubicBezTo>
                        <a:cubicBezTo>
                          <a:pt x="36" y="78"/>
                          <a:pt x="34" y="78"/>
                          <a:pt x="33" y="78"/>
                        </a:cubicBezTo>
                        <a:cubicBezTo>
                          <a:pt x="33" y="93"/>
                          <a:pt x="34" y="108"/>
                          <a:pt x="33" y="123"/>
                        </a:cubicBezTo>
                        <a:cubicBezTo>
                          <a:pt x="32" y="129"/>
                          <a:pt x="22" y="129"/>
                          <a:pt x="22" y="123"/>
                        </a:cubicBezTo>
                        <a:cubicBezTo>
                          <a:pt x="21" y="108"/>
                          <a:pt x="22" y="93"/>
                          <a:pt x="22" y="78"/>
                        </a:cubicBezTo>
                        <a:cubicBezTo>
                          <a:pt x="17" y="78"/>
                          <a:pt x="12" y="78"/>
                          <a:pt x="7" y="78"/>
                        </a:cubicBezTo>
                        <a:cubicBezTo>
                          <a:pt x="11" y="58"/>
                          <a:pt x="17" y="39"/>
                          <a:pt x="21" y="19"/>
                        </a:cubicBezTo>
                        <a:cubicBezTo>
                          <a:pt x="21" y="19"/>
                          <a:pt x="20" y="20"/>
                          <a:pt x="19" y="20"/>
                        </a:cubicBezTo>
                        <a:cubicBezTo>
                          <a:pt x="16" y="31"/>
                          <a:pt x="13" y="42"/>
                          <a:pt x="10" y="53"/>
                        </a:cubicBezTo>
                        <a:cubicBezTo>
                          <a:pt x="8" y="57"/>
                          <a:pt x="0" y="57"/>
                          <a:pt x="0" y="52"/>
                        </a:cubicBezTo>
                        <a:cubicBezTo>
                          <a:pt x="0" y="44"/>
                          <a:pt x="4" y="36"/>
                          <a:pt x="6" y="28"/>
                        </a:cubicBezTo>
                        <a:cubicBezTo>
                          <a:pt x="8" y="21"/>
                          <a:pt x="9" y="12"/>
                          <a:pt x="14" y="6"/>
                        </a:cubicBezTo>
                        <a:close/>
                      </a:path>
                    </a:pathLst>
                  </a:custGeom>
                  <a:solidFill>
                    <a:srgbClr val="FF99FF"/>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grpSp>
            <p:grpSp>
              <p:nvGrpSpPr>
                <p:cNvPr id="104" name="Google Shape;10248;p194">
                  <a:extLst>
                    <a:ext uri="{FF2B5EF4-FFF2-40B4-BE49-F238E27FC236}">
                      <a16:creationId xmlns:a16="http://schemas.microsoft.com/office/drawing/2014/main" id="{EF1B2549-C8C0-44C9-B1DF-6A45FEBD5BE2}"/>
                    </a:ext>
                  </a:extLst>
                </p:cNvPr>
                <p:cNvGrpSpPr/>
                <p:nvPr/>
              </p:nvGrpSpPr>
              <p:grpSpPr>
                <a:xfrm>
                  <a:off x="5705824" y="2804497"/>
                  <a:ext cx="213619" cy="488860"/>
                  <a:chOff x="5705824" y="2804497"/>
                  <a:chExt cx="213619" cy="488860"/>
                </a:xfrm>
              </p:grpSpPr>
              <p:sp>
                <p:nvSpPr>
                  <p:cNvPr id="165" name="Google Shape;10249;p194">
                    <a:extLst>
                      <a:ext uri="{FF2B5EF4-FFF2-40B4-BE49-F238E27FC236}">
                        <a16:creationId xmlns:a16="http://schemas.microsoft.com/office/drawing/2014/main" id="{B13DBECD-8EAC-4267-82B0-F86A0DFDEED9}"/>
                      </a:ext>
                    </a:extLst>
                  </p:cNvPr>
                  <p:cNvSpPr/>
                  <p:nvPr/>
                </p:nvSpPr>
                <p:spPr>
                  <a:xfrm>
                    <a:off x="5759227" y="2804497"/>
                    <a:ext cx="94486" cy="98593"/>
                  </a:xfrm>
                  <a:custGeom>
                    <a:avLst/>
                    <a:gdLst/>
                    <a:ahLst/>
                    <a:cxnLst/>
                    <a:rect l="l" t="t" r="r" b="b"/>
                    <a:pathLst>
                      <a:path w="31" h="31" extrusionOk="0">
                        <a:moveTo>
                          <a:pt x="14" y="2"/>
                        </a:moveTo>
                        <a:cubicBezTo>
                          <a:pt x="22" y="0"/>
                          <a:pt x="31" y="8"/>
                          <a:pt x="29" y="16"/>
                        </a:cubicBezTo>
                        <a:cubicBezTo>
                          <a:pt x="28" y="27"/>
                          <a:pt x="12" y="31"/>
                          <a:pt x="6" y="22"/>
                        </a:cubicBezTo>
                        <a:cubicBezTo>
                          <a:pt x="0" y="15"/>
                          <a:pt x="6" y="4"/>
                          <a:pt x="14" y="2"/>
                        </a:cubicBezTo>
                        <a:close/>
                      </a:path>
                    </a:pathLst>
                  </a:custGeom>
                  <a:solidFill>
                    <a:srgbClr val="FF99FF"/>
                  </a:solidFill>
                  <a:ln>
                    <a:noFill/>
                  </a:ln>
                </p:spPr>
                <p:txBody>
                  <a:bodyPr spcFirstLastPara="1" wrap="square" lIns="60950" tIns="30467" rIns="60950" bIns="30467" anchor="t" anchorCtr="0">
                    <a:noAutofit/>
                  </a:bodyPr>
                  <a:lstStyle/>
                  <a:p>
                    <a:endParaRPr sz="1200" dirty="0">
                      <a:solidFill>
                        <a:schemeClr val="dk1"/>
                      </a:solidFill>
                      <a:latin typeface="Roboto Condensed"/>
                      <a:ea typeface="Roboto Condensed"/>
                      <a:cs typeface="Roboto Condensed"/>
                      <a:sym typeface="Roboto Condensed"/>
                    </a:endParaRPr>
                  </a:p>
                </p:txBody>
              </p:sp>
              <p:sp>
                <p:nvSpPr>
                  <p:cNvPr id="166" name="Google Shape;10250;p194">
                    <a:extLst>
                      <a:ext uri="{FF2B5EF4-FFF2-40B4-BE49-F238E27FC236}">
                        <a16:creationId xmlns:a16="http://schemas.microsoft.com/office/drawing/2014/main" id="{F896CA0A-E6B1-4668-9E38-581107BDF5C8}"/>
                      </a:ext>
                    </a:extLst>
                  </p:cNvPr>
                  <p:cNvSpPr/>
                  <p:nvPr/>
                </p:nvSpPr>
                <p:spPr>
                  <a:xfrm>
                    <a:off x="5705824" y="2894874"/>
                    <a:ext cx="213619" cy="398483"/>
                  </a:xfrm>
                  <a:custGeom>
                    <a:avLst/>
                    <a:gdLst/>
                    <a:ahLst/>
                    <a:cxnLst/>
                    <a:rect l="l" t="t" r="r" b="b"/>
                    <a:pathLst>
                      <a:path w="70" h="129" extrusionOk="0">
                        <a:moveTo>
                          <a:pt x="15" y="6"/>
                        </a:moveTo>
                        <a:cubicBezTo>
                          <a:pt x="21" y="0"/>
                          <a:pt x="30" y="2"/>
                          <a:pt x="38" y="2"/>
                        </a:cubicBezTo>
                        <a:cubicBezTo>
                          <a:pt x="45" y="1"/>
                          <a:pt x="52" y="2"/>
                          <a:pt x="56" y="8"/>
                        </a:cubicBezTo>
                        <a:cubicBezTo>
                          <a:pt x="61" y="16"/>
                          <a:pt x="62" y="25"/>
                          <a:pt x="65" y="33"/>
                        </a:cubicBezTo>
                        <a:cubicBezTo>
                          <a:pt x="67" y="41"/>
                          <a:pt x="70" y="48"/>
                          <a:pt x="69" y="55"/>
                        </a:cubicBezTo>
                        <a:cubicBezTo>
                          <a:pt x="65" y="56"/>
                          <a:pt x="61" y="56"/>
                          <a:pt x="60" y="53"/>
                        </a:cubicBezTo>
                        <a:cubicBezTo>
                          <a:pt x="56" y="43"/>
                          <a:pt x="53" y="32"/>
                          <a:pt x="50" y="22"/>
                        </a:cubicBezTo>
                        <a:cubicBezTo>
                          <a:pt x="49" y="20"/>
                          <a:pt x="48" y="19"/>
                          <a:pt x="47" y="18"/>
                        </a:cubicBezTo>
                        <a:cubicBezTo>
                          <a:pt x="52" y="38"/>
                          <a:pt x="58" y="58"/>
                          <a:pt x="64" y="78"/>
                        </a:cubicBezTo>
                        <a:cubicBezTo>
                          <a:pt x="59" y="78"/>
                          <a:pt x="54" y="78"/>
                          <a:pt x="49" y="78"/>
                        </a:cubicBezTo>
                        <a:cubicBezTo>
                          <a:pt x="48" y="92"/>
                          <a:pt x="49" y="107"/>
                          <a:pt x="49" y="121"/>
                        </a:cubicBezTo>
                        <a:cubicBezTo>
                          <a:pt x="49" y="124"/>
                          <a:pt x="46" y="128"/>
                          <a:pt x="43" y="128"/>
                        </a:cubicBezTo>
                        <a:cubicBezTo>
                          <a:pt x="39" y="128"/>
                          <a:pt x="37" y="124"/>
                          <a:pt x="37" y="121"/>
                        </a:cubicBezTo>
                        <a:cubicBezTo>
                          <a:pt x="37" y="107"/>
                          <a:pt x="37" y="92"/>
                          <a:pt x="37" y="78"/>
                        </a:cubicBezTo>
                        <a:cubicBezTo>
                          <a:pt x="36" y="78"/>
                          <a:pt x="34" y="78"/>
                          <a:pt x="33" y="78"/>
                        </a:cubicBezTo>
                        <a:cubicBezTo>
                          <a:pt x="33" y="93"/>
                          <a:pt x="34" y="108"/>
                          <a:pt x="33" y="123"/>
                        </a:cubicBezTo>
                        <a:cubicBezTo>
                          <a:pt x="33" y="129"/>
                          <a:pt x="23" y="129"/>
                          <a:pt x="22" y="123"/>
                        </a:cubicBezTo>
                        <a:cubicBezTo>
                          <a:pt x="22" y="108"/>
                          <a:pt x="22" y="93"/>
                          <a:pt x="22" y="78"/>
                        </a:cubicBezTo>
                        <a:cubicBezTo>
                          <a:pt x="17" y="78"/>
                          <a:pt x="12" y="78"/>
                          <a:pt x="7" y="78"/>
                        </a:cubicBezTo>
                        <a:cubicBezTo>
                          <a:pt x="12" y="58"/>
                          <a:pt x="17" y="39"/>
                          <a:pt x="22" y="19"/>
                        </a:cubicBezTo>
                        <a:cubicBezTo>
                          <a:pt x="21" y="19"/>
                          <a:pt x="20" y="20"/>
                          <a:pt x="19" y="20"/>
                        </a:cubicBezTo>
                        <a:cubicBezTo>
                          <a:pt x="16" y="31"/>
                          <a:pt x="13" y="42"/>
                          <a:pt x="10" y="53"/>
                        </a:cubicBezTo>
                        <a:cubicBezTo>
                          <a:pt x="9" y="57"/>
                          <a:pt x="0" y="57"/>
                          <a:pt x="0" y="52"/>
                        </a:cubicBezTo>
                        <a:cubicBezTo>
                          <a:pt x="1" y="44"/>
                          <a:pt x="4" y="36"/>
                          <a:pt x="6" y="28"/>
                        </a:cubicBezTo>
                        <a:cubicBezTo>
                          <a:pt x="9" y="21"/>
                          <a:pt x="9" y="12"/>
                          <a:pt x="15" y="6"/>
                        </a:cubicBezTo>
                        <a:close/>
                      </a:path>
                    </a:pathLst>
                  </a:custGeom>
                  <a:solidFill>
                    <a:srgbClr val="FF99FF"/>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grpSp>
            <p:grpSp>
              <p:nvGrpSpPr>
                <p:cNvPr id="105" name="Google Shape;10251;p194">
                  <a:extLst>
                    <a:ext uri="{FF2B5EF4-FFF2-40B4-BE49-F238E27FC236}">
                      <a16:creationId xmlns:a16="http://schemas.microsoft.com/office/drawing/2014/main" id="{E6AF7EDB-A086-4444-8BCC-9408C7272A3C}"/>
                    </a:ext>
                  </a:extLst>
                </p:cNvPr>
                <p:cNvGrpSpPr/>
                <p:nvPr/>
              </p:nvGrpSpPr>
              <p:grpSpPr>
                <a:xfrm>
                  <a:off x="5052640" y="3346760"/>
                  <a:ext cx="139674" cy="320428"/>
                  <a:chOff x="5052640" y="3346760"/>
                  <a:chExt cx="139674" cy="320428"/>
                </a:xfrm>
              </p:grpSpPr>
              <p:sp>
                <p:nvSpPr>
                  <p:cNvPr id="163" name="Google Shape;10252;p194">
                    <a:extLst>
                      <a:ext uri="{FF2B5EF4-FFF2-40B4-BE49-F238E27FC236}">
                        <a16:creationId xmlns:a16="http://schemas.microsoft.com/office/drawing/2014/main" id="{2BE398AD-B8F0-4685-BE64-385852860856}"/>
                      </a:ext>
                    </a:extLst>
                  </p:cNvPr>
                  <p:cNvSpPr/>
                  <p:nvPr/>
                </p:nvSpPr>
                <p:spPr>
                  <a:xfrm>
                    <a:off x="5089616" y="3346760"/>
                    <a:ext cx="61622" cy="61622"/>
                  </a:xfrm>
                  <a:custGeom>
                    <a:avLst/>
                    <a:gdLst/>
                    <a:ahLst/>
                    <a:cxnLst/>
                    <a:rect l="l" t="t" r="r" b="b"/>
                    <a:pathLst>
                      <a:path w="20" h="20" extrusionOk="0">
                        <a:moveTo>
                          <a:pt x="9" y="2"/>
                        </a:moveTo>
                        <a:cubicBezTo>
                          <a:pt x="15" y="0"/>
                          <a:pt x="20" y="5"/>
                          <a:pt x="19" y="11"/>
                        </a:cubicBezTo>
                        <a:cubicBezTo>
                          <a:pt x="19" y="18"/>
                          <a:pt x="8" y="20"/>
                          <a:pt x="4" y="15"/>
                        </a:cubicBezTo>
                        <a:cubicBezTo>
                          <a:pt x="0" y="10"/>
                          <a:pt x="4" y="3"/>
                          <a:pt x="9" y="2"/>
                        </a:cubicBezTo>
                        <a:close/>
                      </a:path>
                    </a:pathLst>
                  </a:custGeom>
                  <a:solidFill>
                    <a:srgbClr val="FF99FF"/>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164" name="Google Shape;10253;p194">
                    <a:extLst>
                      <a:ext uri="{FF2B5EF4-FFF2-40B4-BE49-F238E27FC236}">
                        <a16:creationId xmlns:a16="http://schemas.microsoft.com/office/drawing/2014/main" id="{6C8DFC17-F89B-4B8A-A2C5-3A7C565A8B44}"/>
                      </a:ext>
                    </a:extLst>
                  </p:cNvPr>
                  <p:cNvSpPr/>
                  <p:nvPr/>
                </p:nvSpPr>
                <p:spPr>
                  <a:xfrm>
                    <a:off x="5052640" y="3404273"/>
                    <a:ext cx="139674" cy="262915"/>
                  </a:xfrm>
                  <a:custGeom>
                    <a:avLst/>
                    <a:gdLst/>
                    <a:ahLst/>
                    <a:cxnLst/>
                    <a:rect l="l" t="t" r="r" b="b"/>
                    <a:pathLst>
                      <a:path w="46" h="85" extrusionOk="0">
                        <a:moveTo>
                          <a:pt x="10" y="4"/>
                        </a:moveTo>
                        <a:cubicBezTo>
                          <a:pt x="14" y="0"/>
                          <a:pt x="20" y="2"/>
                          <a:pt x="25" y="2"/>
                        </a:cubicBezTo>
                        <a:cubicBezTo>
                          <a:pt x="29" y="1"/>
                          <a:pt x="34" y="2"/>
                          <a:pt x="37" y="6"/>
                        </a:cubicBezTo>
                        <a:cubicBezTo>
                          <a:pt x="40" y="11"/>
                          <a:pt x="41" y="17"/>
                          <a:pt x="43" y="22"/>
                        </a:cubicBezTo>
                        <a:cubicBezTo>
                          <a:pt x="44" y="27"/>
                          <a:pt x="46" y="32"/>
                          <a:pt x="45" y="37"/>
                        </a:cubicBezTo>
                        <a:cubicBezTo>
                          <a:pt x="43" y="37"/>
                          <a:pt x="40" y="37"/>
                          <a:pt x="39" y="35"/>
                        </a:cubicBezTo>
                        <a:cubicBezTo>
                          <a:pt x="37" y="28"/>
                          <a:pt x="35" y="21"/>
                          <a:pt x="33" y="15"/>
                        </a:cubicBezTo>
                        <a:cubicBezTo>
                          <a:pt x="33" y="14"/>
                          <a:pt x="32" y="13"/>
                          <a:pt x="31" y="12"/>
                        </a:cubicBezTo>
                        <a:cubicBezTo>
                          <a:pt x="34" y="25"/>
                          <a:pt x="38" y="38"/>
                          <a:pt x="42" y="52"/>
                        </a:cubicBezTo>
                        <a:cubicBezTo>
                          <a:pt x="39" y="52"/>
                          <a:pt x="35" y="52"/>
                          <a:pt x="32" y="52"/>
                        </a:cubicBezTo>
                        <a:cubicBezTo>
                          <a:pt x="32" y="61"/>
                          <a:pt x="32" y="70"/>
                          <a:pt x="32" y="80"/>
                        </a:cubicBezTo>
                        <a:cubicBezTo>
                          <a:pt x="32" y="82"/>
                          <a:pt x="31" y="84"/>
                          <a:pt x="28" y="84"/>
                        </a:cubicBezTo>
                        <a:cubicBezTo>
                          <a:pt x="26" y="85"/>
                          <a:pt x="24" y="82"/>
                          <a:pt x="24" y="80"/>
                        </a:cubicBezTo>
                        <a:cubicBezTo>
                          <a:pt x="24" y="71"/>
                          <a:pt x="25" y="61"/>
                          <a:pt x="24" y="52"/>
                        </a:cubicBezTo>
                        <a:cubicBezTo>
                          <a:pt x="24" y="52"/>
                          <a:pt x="23" y="52"/>
                          <a:pt x="22" y="52"/>
                        </a:cubicBezTo>
                        <a:cubicBezTo>
                          <a:pt x="22" y="61"/>
                          <a:pt x="22" y="71"/>
                          <a:pt x="22" y="81"/>
                        </a:cubicBezTo>
                        <a:cubicBezTo>
                          <a:pt x="22" y="85"/>
                          <a:pt x="15" y="85"/>
                          <a:pt x="15" y="81"/>
                        </a:cubicBezTo>
                        <a:cubicBezTo>
                          <a:pt x="14" y="71"/>
                          <a:pt x="15" y="61"/>
                          <a:pt x="14" y="52"/>
                        </a:cubicBezTo>
                        <a:cubicBezTo>
                          <a:pt x="11" y="52"/>
                          <a:pt x="8" y="52"/>
                          <a:pt x="5" y="52"/>
                        </a:cubicBezTo>
                        <a:cubicBezTo>
                          <a:pt x="8" y="39"/>
                          <a:pt x="11" y="26"/>
                          <a:pt x="14" y="13"/>
                        </a:cubicBezTo>
                        <a:cubicBezTo>
                          <a:pt x="14" y="13"/>
                          <a:pt x="13" y="13"/>
                          <a:pt x="13" y="14"/>
                        </a:cubicBezTo>
                        <a:cubicBezTo>
                          <a:pt x="10" y="21"/>
                          <a:pt x="9" y="28"/>
                          <a:pt x="7" y="35"/>
                        </a:cubicBezTo>
                        <a:cubicBezTo>
                          <a:pt x="6" y="38"/>
                          <a:pt x="0" y="38"/>
                          <a:pt x="0" y="34"/>
                        </a:cubicBezTo>
                        <a:cubicBezTo>
                          <a:pt x="1" y="29"/>
                          <a:pt x="3" y="24"/>
                          <a:pt x="4" y="19"/>
                        </a:cubicBezTo>
                        <a:cubicBezTo>
                          <a:pt x="6" y="14"/>
                          <a:pt x="6" y="8"/>
                          <a:pt x="10" y="4"/>
                        </a:cubicBezTo>
                        <a:close/>
                      </a:path>
                    </a:pathLst>
                  </a:custGeom>
                  <a:solidFill>
                    <a:srgbClr val="FF99FF"/>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grpSp>
            <p:grpSp>
              <p:nvGrpSpPr>
                <p:cNvPr id="106" name="Google Shape;10254;p194">
                  <a:extLst>
                    <a:ext uri="{FF2B5EF4-FFF2-40B4-BE49-F238E27FC236}">
                      <a16:creationId xmlns:a16="http://schemas.microsoft.com/office/drawing/2014/main" id="{06FF77F1-7EC1-4FEF-9F6F-FE8EF0A5816C}"/>
                    </a:ext>
                  </a:extLst>
                </p:cNvPr>
                <p:cNvGrpSpPr/>
                <p:nvPr/>
              </p:nvGrpSpPr>
              <p:grpSpPr>
                <a:xfrm>
                  <a:off x="5204641" y="3346760"/>
                  <a:ext cx="143783" cy="320428"/>
                  <a:chOff x="5204641" y="3346760"/>
                  <a:chExt cx="143783" cy="320428"/>
                </a:xfrm>
              </p:grpSpPr>
              <p:sp>
                <p:nvSpPr>
                  <p:cNvPr id="161" name="Google Shape;10255;p194">
                    <a:extLst>
                      <a:ext uri="{FF2B5EF4-FFF2-40B4-BE49-F238E27FC236}">
                        <a16:creationId xmlns:a16="http://schemas.microsoft.com/office/drawing/2014/main" id="{B7CB5EF7-1E04-4FD4-9ACE-8342E02F5C57}"/>
                      </a:ext>
                    </a:extLst>
                  </p:cNvPr>
                  <p:cNvSpPr/>
                  <p:nvPr/>
                </p:nvSpPr>
                <p:spPr>
                  <a:xfrm>
                    <a:off x="5241612" y="3346760"/>
                    <a:ext cx="61622" cy="61622"/>
                  </a:xfrm>
                  <a:custGeom>
                    <a:avLst/>
                    <a:gdLst/>
                    <a:ahLst/>
                    <a:cxnLst/>
                    <a:rect l="l" t="t" r="r" b="b"/>
                    <a:pathLst>
                      <a:path w="20" h="20" extrusionOk="0">
                        <a:moveTo>
                          <a:pt x="9" y="2"/>
                        </a:moveTo>
                        <a:cubicBezTo>
                          <a:pt x="14" y="0"/>
                          <a:pt x="20" y="5"/>
                          <a:pt x="19" y="11"/>
                        </a:cubicBezTo>
                        <a:cubicBezTo>
                          <a:pt x="18" y="18"/>
                          <a:pt x="8" y="20"/>
                          <a:pt x="4" y="15"/>
                        </a:cubicBezTo>
                        <a:cubicBezTo>
                          <a:pt x="0" y="10"/>
                          <a:pt x="3" y="3"/>
                          <a:pt x="9" y="2"/>
                        </a:cubicBezTo>
                        <a:close/>
                      </a:path>
                    </a:pathLst>
                  </a:custGeom>
                  <a:solidFill>
                    <a:srgbClr val="FF99FF"/>
                  </a:solidFill>
                  <a:ln>
                    <a:noFill/>
                  </a:ln>
                </p:spPr>
                <p:txBody>
                  <a:bodyPr spcFirstLastPara="1" wrap="square" lIns="60950" tIns="30467" rIns="60950" bIns="30467" anchor="t" anchorCtr="0">
                    <a:noAutofit/>
                  </a:bodyPr>
                  <a:lstStyle/>
                  <a:p>
                    <a:endParaRPr sz="1200" dirty="0">
                      <a:solidFill>
                        <a:schemeClr val="dk1"/>
                      </a:solidFill>
                      <a:latin typeface="Roboto Condensed"/>
                      <a:ea typeface="Roboto Condensed"/>
                      <a:cs typeface="Roboto Condensed"/>
                      <a:sym typeface="Roboto Condensed"/>
                    </a:endParaRPr>
                  </a:p>
                </p:txBody>
              </p:sp>
              <p:sp>
                <p:nvSpPr>
                  <p:cNvPr id="162" name="Google Shape;10256;p194">
                    <a:extLst>
                      <a:ext uri="{FF2B5EF4-FFF2-40B4-BE49-F238E27FC236}">
                        <a16:creationId xmlns:a16="http://schemas.microsoft.com/office/drawing/2014/main" id="{90962E3B-C70C-4B7C-B471-43B61F9F037F}"/>
                      </a:ext>
                    </a:extLst>
                  </p:cNvPr>
                  <p:cNvSpPr/>
                  <p:nvPr/>
                </p:nvSpPr>
                <p:spPr>
                  <a:xfrm>
                    <a:off x="5204641" y="3404273"/>
                    <a:ext cx="143783" cy="262915"/>
                  </a:xfrm>
                  <a:custGeom>
                    <a:avLst/>
                    <a:gdLst/>
                    <a:ahLst/>
                    <a:cxnLst/>
                    <a:rect l="l" t="t" r="r" b="b"/>
                    <a:pathLst>
                      <a:path w="46" h="85" extrusionOk="0">
                        <a:moveTo>
                          <a:pt x="9" y="4"/>
                        </a:moveTo>
                        <a:cubicBezTo>
                          <a:pt x="13" y="0"/>
                          <a:pt x="20" y="2"/>
                          <a:pt x="25" y="2"/>
                        </a:cubicBezTo>
                        <a:cubicBezTo>
                          <a:pt x="29" y="1"/>
                          <a:pt x="34" y="2"/>
                          <a:pt x="36" y="6"/>
                        </a:cubicBezTo>
                        <a:cubicBezTo>
                          <a:pt x="39" y="11"/>
                          <a:pt x="40" y="17"/>
                          <a:pt x="42" y="22"/>
                        </a:cubicBezTo>
                        <a:cubicBezTo>
                          <a:pt x="43" y="27"/>
                          <a:pt x="46" y="32"/>
                          <a:pt x="45" y="37"/>
                        </a:cubicBezTo>
                        <a:cubicBezTo>
                          <a:pt x="43" y="37"/>
                          <a:pt x="40" y="37"/>
                          <a:pt x="39" y="35"/>
                        </a:cubicBezTo>
                        <a:cubicBezTo>
                          <a:pt x="36" y="28"/>
                          <a:pt x="35" y="21"/>
                          <a:pt x="32" y="15"/>
                        </a:cubicBezTo>
                        <a:cubicBezTo>
                          <a:pt x="32" y="14"/>
                          <a:pt x="31" y="13"/>
                          <a:pt x="30" y="12"/>
                        </a:cubicBezTo>
                        <a:cubicBezTo>
                          <a:pt x="33" y="25"/>
                          <a:pt x="38" y="38"/>
                          <a:pt x="41" y="52"/>
                        </a:cubicBezTo>
                        <a:cubicBezTo>
                          <a:pt x="38" y="52"/>
                          <a:pt x="35" y="52"/>
                          <a:pt x="32" y="52"/>
                        </a:cubicBezTo>
                        <a:cubicBezTo>
                          <a:pt x="31" y="61"/>
                          <a:pt x="32" y="70"/>
                          <a:pt x="32" y="80"/>
                        </a:cubicBezTo>
                        <a:cubicBezTo>
                          <a:pt x="32" y="82"/>
                          <a:pt x="30" y="84"/>
                          <a:pt x="28" y="84"/>
                        </a:cubicBezTo>
                        <a:cubicBezTo>
                          <a:pt x="25" y="85"/>
                          <a:pt x="24" y="82"/>
                          <a:pt x="24" y="80"/>
                        </a:cubicBezTo>
                        <a:cubicBezTo>
                          <a:pt x="24" y="71"/>
                          <a:pt x="24" y="61"/>
                          <a:pt x="24" y="52"/>
                        </a:cubicBezTo>
                        <a:cubicBezTo>
                          <a:pt x="23" y="52"/>
                          <a:pt x="22" y="52"/>
                          <a:pt x="22" y="52"/>
                        </a:cubicBezTo>
                        <a:cubicBezTo>
                          <a:pt x="21" y="61"/>
                          <a:pt x="22" y="71"/>
                          <a:pt x="21" y="81"/>
                        </a:cubicBezTo>
                        <a:cubicBezTo>
                          <a:pt x="21" y="85"/>
                          <a:pt x="14" y="85"/>
                          <a:pt x="14" y="81"/>
                        </a:cubicBezTo>
                        <a:cubicBezTo>
                          <a:pt x="14" y="71"/>
                          <a:pt x="14" y="61"/>
                          <a:pt x="14" y="52"/>
                        </a:cubicBezTo>
                        <a:cubicBezTo>
                          <a:pt x="11" y="52"/>
                          <a:pt x="7" y="52"/>
                          <a:pt x="4" y="52"/>
                        </a:cubicBezTo>
                        <a:cubicBezTo>
                          <a:pt x="7" y="39"/>
                          <a:pt x="11" y="26"/>
                          <a:pt x="14" y="13"/>
                        </a:cubicBezTo>
                        <a:cubicBezTo>
                          <a:pt x="13" y="13"/>
                          <a:pt x="13" y="13"/>
                          <a:pt x="12" y="14"/>
                        </a:cubicBezTo>
                        <a:cubicBezTo>
                          <a:pt x="10" y="21"/>
                          <a:pt x="8" y="28"/>
                          <a:pt x="6" y="35"/>
                        </a:cubicBezTo>
                        <a:cubicBezTo>
                          <a:pt x="5" y="38"/>
                          <a:pt x="0" y="38"/>
                          <a:pt x="0" y="34"/>
                        </a:cubicBezTo>
                        <a:cubicBezTo>
                          <a:pt x="0" y="29"/>
                          <a:pt x="2" y="24"/>
                          <a:pt x="4" y="19"/>
                        </a:cubicBezTo>
                        <a:cubicBezTo>
                          <a:pt x="5" y="14"/>
                          <a:pt x="6" y="8"/>
                          <a:pt x="9" y="4"/>
                        </a:cubicBezTo>
                        <a:close/>
                      </a:path>
                    </a:pathLst>
                  </a:custGeom>
                  <a:solidFill>
                    <a:srgbClr val="FF99FF"/>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grpSp>
            <p:grpSp>
              <p:nvGrpSpPr>
                <p:cNvPr id="107" name="Google Shape;10257;p194">
                  <a:extLst>
                    <a:ext uri="{FF2B5EF4-FFF2-40B4-BE49-F238E27FC236}">
                      <a16:creationId xmlns:a16="http://schemas.microsoft.com/office/drawing/2014/main" id="{0F76F05B-E862-4959-9C83-B0AFDE146418}"/>
                    </a:ext>
                  </a:extLst>
                </p:cNvPr>
                <p:cNvGrpSpPr/>
                <p:nvPr/>
              </p:nvGrpSpPr>
              <p:grpSpPr>
                <a:xfrm>
                  <a:off x="5356638" y="3346760"/>
                  <a:ext cx="139674" cy="320428"/>
                  <a:chOff x="5356638" y="3346760"/>
                  <a:chExt cx="139674" cy="320428"/>
                </a:xfrm>
              </p:grpSpPr>
              <p:sp>
                <p:nvSpPr>
                  <p:cNvPr id="159" name="Google Shape;10258;p194">
                    <a:extLst>
                      <a:ext uri="{FF2B5EF4-FFF2-40B4-BE49-F238E27FC236}">
                        <a16:creationId xmlns:a16="http://schemas.microsoft.com/office/drawing/2014/main" id="{5B9A0B48-3745-4C3E-9520-C25F521396D9}"/>
                      </a:ext>
                    </a:extLst>
                  </p:cNvPr>
                  <p:cNvSpPr/>
                  <p:nvPr/>
                </p:nvSpPr>
                <p:spPr>
                  <a:xfrm>
                    <a:off x="5393612" y="3346760"/>
                    <a:ext cx="61622" cy="61622"/>
                  </a:xfrm>
                  <a:custGeom>
                    <a:avLst/>
                    <a:gdLst/>
                    <a:ahLst/>
                    <a:cxnLst/>
                    <a:rect l="l" t="t" r="r" b="b"/>
                    <a:pathLst>
                      <a:path w="20" h="20" extrusionOk="0">
                        <a:moveTo>
                          <a:pt x="9" y="2"/>
                        </a:moveTo>
                        <a:cubicBezTo>
                          <a:pt x="15" y="0"/>
                          <a:pt x="20" y="5"/>
                          <a:pt x="19" y="11"/>
                        </a:cubicBezTo>
                        <a:cubicBezTo>
                          <a:pt x="19" y="18"/>
                          <a:pt x="8" y="20"/>
                          <a:pt x="4" y="15"/>
                        </a:cubicBezTo>
                        <a:cubicBezTo>
                          <a:pt x="0" y="10"/>
                          <a:pt x="4" y="3"/>
                          <a:pt x="9" y="2"/>
                        </a:cubicBezTo>
                        <a:close/>
                      </a:path>
                    </a:pathLst>
                  </a:custGeom>
                  <a:solidFill>
                    <a:srgbClr val="FF99FF"/>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160" name="Google Shape;10259;p194">
                    <a:extLst>
                      <a:ext uri="{FF2B5EF4-FFF2-40B4-BE49-F238E27FC236}">
                        <a16:creationId xmlns:a16="http://schemas.microsoft.com/office/drawing/2014/main" id="{DDAFA56B-9561-4FAB-B37B-D10F4359BA12}"/>
                      </a:ext>
                    </a:extLst>
                  </p:cNvPr>
                  <p:cNvSpPr/>
                  <p:nvPr/>
                </p:nvSpPr>
                <p:spPr>
                  <a:xfrm>
                    <a:off x="5356638" y="3404273"/>
                    <a:ext cx="139674" cy="262915"/>
                  </a:xfrm>
                  <a:custGeom>
                    <a:avLst/>
                    <a:gdLst/>
                    <a:ahLst/>
                    <a:cxnLst/>
                    <a:rect l="l" t="t" r="r" b="b"/>
                    <a:pathLst>
                      <a:path w="46" h="85" extrusionOk="0">
                        <a:moveTo>
                          <a:pt x="10" y="4"/>
                        </a:moveTo>
                        <a:cubicBezTo>
                          <a:pt x="14" y="0"/>
                          <a:pt x="20" y="2"/>
                          <a:pt x="25" y="2"/>
                        </a:cubicBezTo>
                        <a:cubicBezTo>
                          <a:pt x="29" y="1"/>
                          <a:pt x="34" y="2"/>
                          <a:pt x="37" y="6"/>
                        </a:cubicBezTo>
                        <a:cubicBezTo>
                          <a:pt x="40" y="11"/>
                          <a:pt x="41" y="17"/>
                          <a:pt x="43" y="22"/>
                        </a:cubicBezTo>
                        <a:cubicBezTo>
                          <a:pt x="44" y="27"/>
                          <a:pt x="46" y="32"/>
                          <a:pt x="45" y="37"/>
                        </a:cubicBezTo>
                        <a:cubicBezTo>
                          <a:pt x="43" y="37"/>
                          <a:pt x="40" y="37"/>
                          <a:pt x="39" y="35"/>
                        </a:cubicBezTo>
                        <a:cubicBezTo>
                          <a:pt x="37" y="28"/>
                          <a:pt x="35" y="21"/>
                          <a:pt x="33" y="15"/>
                        </a:cubicBezTo>
                        <a:cubicBezTo>
                          <a:pt x="33" y="14"/>
                          <a:pt x="32" y="13"/>
                          <a:pt x="31" y="12"/>
                        </a:cubicBezTo>
                        <a:cubicBezTo>
                          <a:pt x="34" y="25"/>
                          <a:pt x="38" y="38"/>
                          <a:pt x="42" y="52"/>
                        </a:cubicBezTo>
                        <a:cubicBezTo>
                          <a:pt x="39" y="52"/>
                          <a:pt x="35" y="52"/>
                          <a:pt x="32" y="52"/>
                        </a:cubicBezTo>
                        <a:cubicBezTo>
                          <a:pt x="32" y="61"/>
                          <a:pt x="32" y="70"/>
                          <a:pt x="32" y="80"/>
                        </a:cubicBezTo>
                        <a:cubicBezTo>
                          <a:pt x="32" y="82"/>
                          <a:pt x="31" y="84"/>
                          <a:pt x="28" y="84"/>
                        </a:cubicBezTo>
                        <a:cubicBezTo>
                          <a:pt x="26" y="85"/>
                          <a:pt x="24" y="82"/>
                          <a:pt x="24" y="80"/>
                        </a:cubicBezTo>
                        <a:cubicBezTo>
                          <a:pt x="24" y="71"/>
                          <a:pt x="25" y="61"/>
                          <a:pt x="24" y="52"/>
                        </a:cubicBezTo>
                        <a:cubicBezTo>
                          <a:pt x="24" y="52"/>
                          <a:pt x="23" y="52"/>
                          <a:pt x="22" y="52"/>
                        </a:cubicBezTo>
                        <a:cubicBezTo>
                          <a:pt x="22" y="61"/>
                          <a:pt x="22" y="71"/>
                          <a:pt x="22" y="81"/>
                        </a:cubicBezTo>
                        <a:cubicBezTo>
                          <a:pt x="22" y="85"/>
                          <a:pt x="15" y="85"/>
                          <a:pt x="15" y="81"/>
                        </a:cubicBezTo>
                        <a:cubicBezTo>
                          <a:pt x="14" y="71"/>
                          <a:pt x="15" y="61"/>
                          <a:pt x="14" y="52"/>
                        </a:cubicBezTo>
                        <a:cubicBezTo>
                          <a:pt x="11" y="52"/>
                          <a:pt x="8" y="52"/>
                          <a:pt x="5" y="52"/>
                        </a:cubicBezTo>
                        <a:cubicBezTo>
                          <a:pt x="8" y="39"/>
                          <a:pt x="11" y="26"/>
                          <a:pt x="14" y="13"/>
                        </a:cubicBezTo>
                        <a:cubicBezTo>
                          <a:pt x="14" y="13"/>
                          <a:pt x="13" y="13"/>
                          <a:pt x="13" y="14"/>
                        </a:cubicBezTo>
                        <a:cubicBezTo>
                          <a:pt x="10" y="21"/>
                          <a:pt x="9" y="28"/>
                          <a:pt x="7" y="35"/>
                        </a:cubicBezTo>
                        <a:cubicBezTo>
                          <a:pt x="6" y="38"/>
                          <a:pt x="0" y="38"/>
                          <a:pt x="0" y="34"/>
                        </a:cubicBezTo>
                        <a:cubicBezTo>
                          <a:pt x="1" y="29"/>
                          <a:pt x="3" y="24"/>
                          <a:pt x="4" y="19"/>
                        </a:cubicBezTo>
                        <a:cubicBezTo>
                          <a:pt x="6" y="14"/>
                          <a:pt x="6" y="8"/>
                          <a:pt x="10" y="4"/>
                        </a:cubicBezTo>
                        <a:close/>
                      </a:path>
                    </a:pathLst>
                  </a:custGeom>
                  <a:solidFill>
                    <a:srgbClr val="FF99FF"/>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grpSp>
            <p:grpSp>
              <p:nvGrpSpPr>
                <p:cNvPr id="108" name="Google Shape;10260;p194">
                  <a:extLst>
                    <a:ext uri="{FF2B5EF4-FFF2-40B4-BE49-F238E27FC236}">
                      <a16:creationId xmlns:a16="http://schemas.microsoft.com/office/drawing/2014/main" id="{B9319541-D254-4008-B9DC-4148558F55C3}"/>
                    </a:ext>
                  </a:extLst>
                </p:cNvPr>
                <p:cNvGrpSpPr/>
                <p:nvPr/>
              </p:nvGrpSpPr>
              <p:grpSpPr>
                <a:xfrm>
                  <a:off x="5508637" y="3346760"/>
                  <a:ext cx="143783" cy="320428"/>
                  <a:chOff x="5508637" y="3346760"/>
                  <a:chExt cx="143783" cy="320428"/>
                </a:xfrm>
              </p:grpSpPr>
              <p:sp>
                <p:nvSpPr>
                  <p:cNvPr id="157" name="Google Shape;10261;p194">
                    <a:extLst>
                      <a:ext uri="{FF2B5EF4-FFF2-40B4-BE49-F238E27FC236}">
                        <a16:creationId xmlns:a16="http://schemas.microsoft.com/office/drawing/2014/main" id="{19B373B5-4DC3-446D-8B5D-C0DFF7F9C571}"/>
                      </a:ext>
                    </a:extLst>
                  </p:cNvPr>
                  <p:cNvSpPr/>
                  <p:nvPr/>
                </p:nvSpPr>
                <p:spPr>
                  <a:xfrm>
                    <a:off x="5545608" y="3346760"/>
                    <a:ext cx="61622" cy="61622"/>
                  </a:xfrm>
                  <a:custGeom>
                    <a:avLst/>
                    <a:gdLst/>
                    <a:ahLst/>
                    <a:cxnLst/>
                    <a:rect l="l" t="t" r="r" b="b"/>
                    <a:pathLst>
                      <a:path w="20" h="20" extrusionOk="0">
                        <a:moveTo>
                          <a:pt x="9" y="2"/>
                        </a:moveTo>
                        <a:cubicBezTo>
                          <a:pt x="14" y="0"/>
                          <a:pt x="20" y="5"/>
                          <a:pt x="19" y="11"/>
                        </a:cubicBezTo>
                        <a:cubicBezTo>
                          <a:pt x="18" y="18"/>
                          <a:pt x="8" y="20"/>
                          <a:pt x="4" y="15"/>
                        </a:cubicBezTo>
                        <a:cubicBezTo>
                          <a:pt x="0" y="10"/>
                          <a:pt x="3" y="3"/>
                          <a:pt x="9" y="2"/>
                        </a:cubicBezTo>
                        <a:close/>
                      </a:path>
                    </a:pathLst>
                  </a:custGeom>
                  <a:solidFill>
                    <a:srgbClr val="FF99FF"/>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158" name="Google Shape;10262;p194">
                    <a:extLst>
                      <a:ext uri="{FF2B5EF4-FFF2-40B4-BE49-F238E27FC236}">
                        <a16:creationId xmlns:a16="http://schemas.microsoft.com/office/drawing/2014/main" id="{5E861E1C-021E-47F4-896C-260BDABB4B33}"/>
                      </a:ext>
                    </a:extLst>
                  </p:cNvPr>
                  <p:cNvSpPr/>
                  <p:nvPr/>
                </p:nvSpPr>
                <p:spPr>
                  <a:xfrm>
                    <a:off x="5508637" y="3404273"/>
                    <a:ext cx="143783" cy="262915"/>
                  </a:xfrm>
                  <a:custGeom>
                    <a:avLst/>
                    <a:gdLst/>
                    <a:ahLst/>
                    <a:cxnLst/>
                    <a:rect l="l" t="t" r="r" b="b"/>
                    <a:pathLst>
                      <a:path w="46" h="85" extrusionOk="0">
                        <a:moveTo>
                          <a:pt x="9" y="4"/>
                        </a:moveTo>
                        <a:cubicBezTo>
                          <a:pt x="13" y="0"/>
                          <a:pt x="20" y="2"/>
                          <a:pt x="25" y="2"/>
                        </a:cubicBezTo>
                        <a:cubicBezTo>
                          <a:pt x="29" y="1"/>
                          <a:pt x="34" y="2"/>
                          <a:pt x="36" y="6"/>
                        </a:cubicBezTo>
                        <a:cubicBezTo>
                          <a:pt x="40" y="11"/>
                          <a:pt x="40" y="17"/>
                          <a:pt x="42" y="22"/>
                        </a:cubicBezTo>
                        <a:cubicBezTo>
                          <a:pt x="43" y="27"/>
                          <a:pt x="46" y="32"/>
                          <a:pt x="45" y="37"/>
                        </a:cubicBezTo>
                        <a:cubicBezTo>
                          <a:pt x="43" y="37"/>
                          <a:pt x="40" y="37"/>
                          <a:pt x="39" y="35"/>
                        </a:cubicBezTo>
                        <a:cubicBezTo>
                          <a:pt x="36" y="28"/>
                          <a:pt x="35" y="21"/>
                          <a:pt x="32" y="15"/>
                        </a:cubicBezTo>
                        <a:cubicBezTo>
                          <a:pt x="32" y="14"/>
                          <a:pt x="31" y="13"/>
                          <a:pt x="30" y="12"/>
                        </a:cubicBezTo>
                        <a:cubicBezTo>
                          <a:pt x="33" y="25"/>
                          <a:pt x="38" y="38"/>
                          <a:pt x="41" y="52"/>
                        </a:cubicBezTo>
                        <a:cubicBezTo>
                          <a:pt x="38" y="52"/>
                          <a:pt x="35" y="52"/>
                          <a:pt x="32" y="52"/>
                        </a:cubicBezTo>
                        <a:cubicBezTo>
                          <a:pt x="31" y="61"/>
                          <a:pt x="32" y="70"/>
                          <a:pt x="32" y="80"/>
                        </a:cubicBezTo>
                        <a:cubicBezTo>
                          <a:pt x="32" y="82"/>
                          <a:pt x="30" y="84"/>
                          <a:pt x="28" y="84"/>
                        </a:cubicBezTo>
                        <a:cubicBezTo>
                          <a:pt x="25" y="85"/>
                          <a:pt x="24" y="82"/>
                          <a:pt x="24" y="80"/>
                        </a:cubicBezTo>
                        <a:cubicBezTo>
                          <a:pt x="24" y="71"/>
                          <a:pt x="24" y="61"/>
                          <a:pt x="24" y="52"/>
                        </a:cubicBezTo>
                        <a:cubicBezTo>
                          <a:pt x="23" y="52"/>
                          <a:pt x="22" y="52"/>
                          <a:pt x="22" y="52"/>
                        </a:cubicBezTo>
                        <a:cubicBezTo>
                          <a:pt x="21" y="61"/>
                          <a:pt x="22" y="71"/>
                          <a:pt x="21" y="81"/>
                        </a:cubicBezTo>
                        <a:cubicBezTo>
                          <a:pt x="21" y="85"/>
                          <a:pt x="14" y="85"/>
                          <a:pt x="14" y="81"/>
                        </a:cubicBezTo>
                        <a:cubicBezTo>
                          <a:pt x="14" y="71"/>
                          <a:pt x="14" y="61"/>
                          <a:pt x="14" y="52"/>
                        </a:cubicBezTo>
                        <a:cubicBezTo>
                          <a:pt x="11" y="52"/>
                          <a:pt x="7" y="52"/>
                          <a:pt x="4" y="52"/>
                        </a:cubicBezTo>
                        <a:cubicBezTo>
                          <a:pt x="7" y="39"/>
                          <a:pt x="11" y="26"/>
                          <a:pt x="14" y="13"/>
                        </a:cubicBezTo>
                        <a:cubicBezTo>
                          <a:pt x="14" y="13"/>
                          <a:pt x="13" y="13"/>
                          <a:pt x="12" y="14"/>
                        </a:cubicBezTo>
                        <a:cubicBezTo>
                          <a:pt x="10" y="21"/>
                          <a:pt x="8" y="28"/>
                          <a:pt x="6" y="35"/>
                        </a:cubicBezTo>
                        <a:cubicBezTo>
                          <a:pt x="5" y="38"/>
                          <a:pt x="0" y="38"/>
                          <a:pt x="0" y="34"/>
                        </a:cubicBezTo>
                        <a:cubicBezTo>
                          <a:pt x="0" y="29"/>
                          <a:pt x="2" y="24"/>
                          <a:pt x="4" y="19"/>
                        </a:cubicBezTo>
                        <a:cubicBezTo>
                          <a:pt x="5" y="14"/>
                          <a:pt x="6" y="8"/>
                          <a:pt x="9" y="4"/>
                        </a:cubicBezTo>
                        <a:close/>
                      </a:path>
                    </a:pathLst>
                  </a:custGeom>
                  <a:solidFill>
                    <a:srgbClr val="FF99FF"/>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grpSp>
            <p:grpSp>
              <p:nvGrpSpPr>
                <p:cNvPr id="109" name="Google Shape;10263;p194">
                  <a:extLst>
                    <a:ext uri="{FF2B5EF4-FFF2-40B4-BE49-F238E27FC236}">
                      <a16:creationId xmlns:a16="http://schemas.microsoft.com/office/drawing/2014/main" id="{D54381D1-68A1-4FEC-A291-1D9F0573D811}"/>
                    </a:ext>
                  </a:extLst>
                </p:cNvPr>
                <p:cNvGrpSpPr/>
                <p:nvPr/>
              </p:nvGrpSpPr>
              <p:grpSpPr>
                <a:xfrm>
                  <a:off x="5660634" y="3346760"/>
                  <a:ext cx="143783" cy="320428"/>
                  <a:chOff x="5660634" y="3346760"/>
                  <a:chExt cx="143783" cy="320428"/>
                </a:xfrm>
              </p:grpSpPr>
              <p:sp>
                <p:nvSpPr>
                  <p:cNvPr id="155" name="Google Shape;10264;p194">
                    <a:extLst>
                      <a:ext uri="{FF2B5EF4-FFF2-40B4-BE49-F238E27FC236}">
                        <a16:creationId xmlns:a16="http://schemas.microsoft.com/office/drawing/2014/main" id="{484213EF-14FC-4617-89E0-961291A56D8A}"/>
                      </a:ext>
                    </a:extLst>
                  </p:cNvPr>
                  <p:cNvSpPr/>
                  <p:nvPr/>
                </p:nvSpPr>
                <p:spPr>
                  <a:xfrm>
                    <a:off x="5697608" y="3346760"/>
                    <a:ext cx="61622" cy="61622"/>
                  </a:xfrm>
                  <a:custGeom>
                    <a:avLst/>
                    <a:gdLst/>
                    <a:ahLst/>
                    <a:cxnLst/>
                    <a:rect l="l" t="t" r="r" b="b"/>
                    <a:pathLst>
                      <a:path w="20" h="20" extrusionOk="0">
                        <a:moveTo>
                          <a:pt x="9" y="2"/>
                        </a:moveTo>
                        <a:cubicBezTo>
                          <a:pt x="15" y="0"/>
                          <a:pt x="20" y="5"/>
                          <a:pt x="19" y="11"/>
                        </a:cubicBezTo>
                        <a:cubicBezTo>
                          <a:pt x="19" y="18"/>
                          <a:pt x="8" y="20"/>
                          <a:pt x="4" y="15"/>
                        </a:cubicBezTo>
                        <a:cubicBezTo>
                          <a:pt x="0" y="10"/>
                          <a:pt x="4" y="3"/>
                          <a:pt x="9" y="2"/>
                        </a:cubicBezTo>
                        <a:close/>
                      </a:path>
                    </a:pathLst>
                  </a:custGeom>
                  <a:solidFill>
                    <a:srgbClr val="FF99FF"/>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156" name="Google Shape;10265;p194">
                    <a:extLst>
                      <a:ext uri="{FF2B5EF4-FFF2-40B4-BE49-F238E27FC236}">
                        <a16:creationId xmlns:a16="http://schemas.microsoft.com/office/drawing/2014/main" id="{DAADB457-A126-46D4-A20A-DAEFDE3B5ED2}"/>
                      </a:ext>
                    </a:extLst>
                  </p:cNvPr>
                  <p:cNvSpPr/>
                  <p:nvPr/>
                </p:nvSpPr>
                <p:spPr>
                  <a:xfrm>
                    <a:off x="5660634" y="3404273"/>
                    <a:ext cx="143783" cy="262915"/>
                  </a:xfrm>
                  <a:custGeom>
                    <a:avLst/>
                    <a:gdLst/>
                    <a:ahLst/>
                    <a:cxnLst/>
                    <a:rect l="l" t="t" r="r" b="b"/>
                    <a:pathLst>
                      <a:path w="46" h="85" extrusionOk="0">
                        <a:moveTo>
                          <a:pt x="10" y="4"/>
                        </a:moveTo>
                        <a:cubicBezTo>
                          <a:pt x="14" y="0"/>
                          <a:pt x="20" y="2"/>
                          <a:pt x="25" y="2"/>
                        </a:cubicBezTo>
                        <a:cubicBezTo>
                          <a:pt x="29" y="1"/>
                          <a:pt x="34" y="2"/>
                          <a:pt x="37" y="6"/>
                        </a:cubicBezTo>
                        <a:cubicBezTo>
                          <a:pt x="40" y="11"/>
                          <a:pt x="41" y="17"/>
                          <a:pt x="43" y="22"/>
                        </a:cubicBezTo>
                        <a:cubicBezTo>
                          <a:pt x="44" y="27"/>
                          <a:pt x="46" y="32"/>
                          <a:pt x="45" y="37"/>
                        </a:cubicBezTo>
                        <a:cubicBezTo>
                          <a:pt x="43" y="37"/>
                          <a:pt x="40" y="37"/>
                          <a:pt x="39" y="35"/>
                        </a:cubicBezTo>
                        <a:cubicBezTo>
                          <a:pt x="37" y="28"/>
                          <a:pt x="35" y="21"/>
                          <a:pt x="33" y="15"/>
                        </a:cubicBezTo>
                        <a:cubicBezTo>
                          <a:pt x="33" y="14"/>
                          <a:pt x="32" y="13"/>
                          <a:pt x="31" y="12"/>
                        </a:cubicBezTo>
                        <a:cubicBezTo>
                          <a:pt x="34" y="25"/>
                          <a:pt x="38" y="38"/>
                          <a:pt x="42" y="52"/>
                        </a:cubicBezTo>
                        <a:cubicBezTo>
                          <a:pt x="39" y="52"/>
                          <a:pt x="35" y="52"/>
                          <a:pt x="32" y="52"/>
                        </a:cubicBezTo>
                        <a:cubicBezTo>
                          <a:pt x="32" y="61"/>
                          <a:pt x="32" y="70"/>
                          <a:pt x="32" y="80"/>
                        </a:cubicBezTo>
                        <a:cubicBezTo>
                          <a:pt x="32" y="82"/>
                          <a:pt x="31" y="84"/>
                          <a:pt x="28" y="84"/>
                        </a:cubicBezTo>
                        <a:cubicBezTo>
                          <a:pt x="26" y="85"/>
                          <a:pt x="24" y="82"/>
                          <a:pt x="25" y="80"/>
                        </a:cubicBezTo>
                        <a:cubicBezTo>
                          <a:pt x="24" y="71"/>
                          <a:pt x="25" y="61"/>
                          <a:pt x="24" y="52"/>
                        </a:cubicBezTo>
                        <a:cubicBezTo>
                          <a:pt x="24" y="52"/>
                          <a:pt x="23" y="52"/>
                          <a:pt x="22" y="52"/>
                        </a:cubicBezTo>
                        <a:cubicBezTo>
                          <a:pt x="22" y="61"/>
                          <a:pt x="22" y="71"/>
                          <a:pt x="22" y="81"/>
                        </a:cubicBezTo>
                        <a:cubicBezTo>
                          <a:pt x="22" y="85"/>
                          <a:pt x="15" y="85"/>
                          <a:pt x="15" y="81"/>
                        </a:cubicBezTo>
                        <a:cubicBezTo>
                          <a:pt x="14" y="71"/>
                          <a:pt x="15" y="61"/>
                          <a:pt x="14" y="52"/>
                        </a:cubicBezTo>
                        <a:cubicBezTo>
                          <a:pt x="11" y="52"/>
                          <a:pt x="8" y="52"/>
                          <a:pt x="5" y="52"/>
                        </a:cubicBezTo>
                        <a:cubicBezTo>
                          <a:pt x="8" y="39"/>
                          <a:pt x="11" y="26"/>
                          <a:pt x="14" y="13"/>
                        </a:cubicBezTo>
                        <a:cubicBezTo>
                          <a:pt x="14" y="13"/>
                          <a:pt x="13" y="13"/>
                          <a:pt x="13" y="14"/>
                        </a:cubicBezTo>
                        <a:cubicBezTo>
                          <a:pt x="10" y="21"/>
                          <a:pt x="9" y="28"/>
                          <a:pt x="7" y="35"/>
                        </a:cubicBezTo>
                        <a:cubicBezTo>
                          <a:pt x="6" y="38"/>
                          <a:pt x="0" y="38"/>
                          <a:pt x="0" y="34"/>
                        </a:cubicBezTo>
                        <a:cubicBezTo>
                          <a:pt x="1" y="29"/>
                          <a:pt x="3" y="24"/>
                          <a:pt x="4" y="19"/>
                        </a:cubicBezTo>
                        <a:cubicBezTo>
                          <a:pt x="6" y="14"/>
                          <a:pt x="6" y="8"/>
                          <a:pt x="10" y="4"/>
                        </a:cubicBezTo>
                        <a:close/>
                      </a:path>
                    </a:pathLst>
                  </a:custGeom>
                  <a:solidFill>
                    <a:srgbClr val="FF99FF"/>
                  </a:solidFill>
                  <a:ln>
                    <a:noFill/>
                  </a:ln>
                </p:spPr>
                <p:txBody>
                  <a:bodyPr spcFirstLastPara="1" wrap="square" lIns="60950" tIns="30467" rIns="60950" bIns="30467" anchor="t" anchorCtr="0">
                    <a:noAutofit/>
                  </a:bodyPr>
                  <a:lstStyle/>
                  <a:p>
                    <a:endParaRPr sz="1200" dirty="0">
                      <a:solidFill>
                        <a:schemeClr val="dk1"/>
                      </a:solidFill>
                      <a:latin typeface="Roboto Condensed"/>
                      <a:ea typeface="Roboto Condensed"/>
                      <a:cs typeface="Roboto Condensed"/>
                      <a:sym typeface="Roboto Condensed"/>
                    </a:endParaRPr>
                  </a:p>
                </p:txBody>
              </p:sp>
            </p:grpSp>
            <p:grpSp>
              <p:nvGrpSpPr>
                <p:cNvPr id="110" name="Google Shape;10266;p194">
                  <a:extLst>
                    <a:ext uri="{FF2B5EF4-FFF2-40B4-BE49-F238E27FC236}">
                      <a16:creationId xmlns:a16="http://schemas.microsoft.com/office/drawing/2014/main" id="{8A173E06-7987-4736-A575-CCC735DA76AE}"/>
                    </a:ext>
                  </a:extLst>
                </p:cNvPr>
                <p:cNvGrpSpPr/>
                <p:nvPr/>
              </p:nvGrpSpPr>
              <p:grpSpPr>
                <a:xfrm>
                  <a:off x="5816740" y="3346760"/>
                  <a:ext cx="139674" cy="320428"/>
                  <a:chOff x="5816740" y="3346760"/>
                  <a:chExt cx="139674" cy="320428"/>
                </a:xfrm>
              </p:grpSpPr>
              <p:sp>
                <p:nvSpPr>
                  <p:cNvPr id="153" name="Google Shape;10267;p194">
                    <a:extLst>
                      <a:ext uri="{FF2B5EF4-FFF2-40B4-BE49-F238E27FC236}">
                        <a16:creationId xmlns:a16="http://schemas.microsoft.com/office/drawing/2014/main" id="{1ABE4121-159C-4A30-84C4-ED12B5112B21}"/>
                      </a:ext>
                    </a:extLst>
                  </p:cNvPr>
                  <p:cNvSpPr/>
                  <p:nvPr/>
                </p:nvSpPr>
                <p:spPr>
                  <a:xfrm>
                    <a:off x="5853714" y="3346760"/>
                    <a:ext cx="61622" cy="61622"/>
                  </a:xfrm>
                  <a:custGeom>
                    <a:avLst/>
                    <a:gdLst/>
                    <a:ahLst/>
                    <a:cxnLst/>
                    <a:rect l="l" t="t" r="r" b="b"/>
                    <a:pathLst>
                      <a:path w="20" h="20" extrusionOk="0">
                        <a:moveTo>
                          <a:pt x="9" y="2"/>
                        </a:moveTo>
                        <a:cubicBezTo>
                          <a:pt x="14" y="0"/>
                          <a:pt x="20" y="5"/>
                          <a:pt x="19" y="11"/>
                        </a:cubicBezTo>
                        <a:cubicBezTo>
                          <a:pt x="18" y="18"/>
                          <a:pt x="8" y="20"/>
                          <a:pt x="4" y="15"/>
                        </a:cubicBezTo>
                        <a:cubicBezTo>
                          <a:pt x="0" y="10"/>
                          <a:pt x="3" y="3"/>
                          <a:pt x="9" y="2"/>
                        </a:cubicBezTo>
                        <a:close/>
                      </a:path>
                    </a:pathLst>
                  </a:custGeom>
                  <a:solidFill>
                    <a:srgbClr val="FF99FF"/>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154" name="Google Shape;10268;p194">
                    <a:extLst>
                      <a:ext uri="{FF2B5EF4-FFF2-40B4-BE49-F238E27FC236}">
                        <a16:creationId xmlns:a16="http://schemas.microsoft.com/office/drawing/2014/main" id="{7BF77DFD-AB81-45F4-A33E-E7F9AB0B845D}"/>
                      </a:ext>
                    </a:extLst>
                  </p:cNvPr>
                  <p:cNvSpPr/>
                  <p:nvPr/>
                </p:nvSpPr>
                <p:spPr>
                  <a:xfrm>
                    <a:off x="5816740" y="3404273"/>
                    <a:ext cx="139674" cy="262915"/>
                  </a:xfrm>
                  <a:custGeom>
                    <a:avLst/>
                    <a:gdLst/>
                    <a:ahLst/>
                    <a:cxnLst/>
                    <a:rect l="l" t="t" r="r" b="b"/>
                    <a:pathLst>
                      <a:path w="46" h="85" extrusionOk="0">
                        <a:moveTo>
                          <a:pt x="9" y="4"/>
                        </a:moveTo>
                        <a:cubicBezTo>
                          <a:pt x="13" y="0"/>
                          <a:pt x="20" y="2"/>
                          <a:pt x="25" y="2"/>
                        </a:cubicBezTo>
                        <a:cubicBezTo>
                          <a:pt x="29" y="1"/>
                          <a:pt x="34" y="2"/>
                          <a:pt x="36" y="6"/>
                        </a:cubicBezTo>
                        <a:cubicBezTo>
                          <a:pt x="40" y="11"/>
                          <a:pt x="40" y="17"/>
                          <a:pt x="42" y="22"/>
                        </a:cubicBezTo>
                        <a:cubicBezTo>
                          <a:pt x="43" y="27"/>
                          <a:pt x="46" y="32"/>
                          <a:pt x="45" y="37"/>
                        </a:cubicBezTo>
                        <a:cubicBezTo>
                          <a:pt x="43" y="37"/>
                          <a:pt x="40" y="37"/>
                          <a:pt x="39" y="35"/>
                        </a:cubicBezTo>
                        <a:cubicBezTo>
                          <a:pt x="36" y="28"/>
                          <a:pt x="35" y="21"/>
                          <a:pt x="32" y="15"/>
                        </a:cubicBezTo>
                        <a:cubicBezTo>
                          <a:pt x="32" y="14"/>
                          <a:pt x="31" y="13"/>
                          <a:pt x="30" y="12"/>
                        </a:cubicBezTo>
                        <a:cubicBezTo>
                          <a:pt x="33" y="25"/>
                          <a:pt x="38" y="38"/>
                          <a:pt x="41" y="52"/>
                        </a:cubicBezTo>
                        <a:cubicBezTo>
                          <a:pt x="38" y="52"/>
                          <a:pt x="35" y="52"/>
                          <a:pt x="32" y="52"/>
                        </a:cubicBezTo>
                        <a:cubicBezTo>
                          <a:pt x="31" y="61"/>
                          <a:pt x="32" y="70"/>
                          <a:pt x="32" y="80"/>
                        </a:cubicBezTo>
                        <a:cubicBezTo>
                          <a:pt x="32" y="82"/>
                          <a:pt x="30" y="84"/>
                          <a:pt x="28" y="84"/>
                        </a:cubicBezTo>
                        <a:cubicBezTo>
                          <a:pt x="25" y="85"/>
                          <a:pt x="24" y="82"/>
                          <a:pt x="24" y="80"/>
                        </a:cubicBezTo>
                        <a:cubicBezTo>
                          <a:pt x="24" y="71"/>
                          <a:pt x="24" y="61"/>
                          <a:pt x="24" y="52"/>
                        </a:cubicBezTo>
                        <a:cubicBezTo>
                          <a:pt x="23" y="52"/>
                          <a:pt x="22" y="52"/>
                          <a:pt x="22" y="52"/>
                        </a:cubicBezTo>
                        <a:cubicBezTo>
                          <a:pt x="21" y="61"/>
                          <a:pt x="22" y="71"/>
                          <a:pt x="21" y="81"/>
                        </a:cubicBezTo>
                        <a:cubicBezTo>
                          <a:pt x="21" y="85"/>
                          <a:pt x="14" y="85"/>
                          <a:pt x="14" y="81"/>
                        </a:cubicBezTo>
                        <a:cubicBezTo>
                          <a:pt x="14" y="71"/>
                          <a:pt x="14" y="61"/>
                          <a:pt x="14" y="52"/>
                        </a:cubicBezTo>
                        <a:cubicBezTo>
                          <a:pt x="11" y="52"/>
                          <a:pt x="7" y="52"/>
                          <a:pt x="4" y="52"/>
                        </a:cubicBezTo>
                        <a:cubicBezTo>
                          <a:pt x="7" y="39"/>
                          <a:pt x="11" y="26"/>
                          <a:pt x="14" y="13"/>
                        </a:cubicBezTo>
                        <a:cubicBezTo>
                          <a:pt x="14" y="13"/>
                          <a:pt x="13" y="13"/>
                          <a:pt x="12" y="14"/>
                        </a:cubicBezTo>
                        <a:cubicBezTo>
                          <a:pt x="10" y="21"/>
                          <a:pt x="8" y="28"/>
                          <a:pt x="6" y="35"/>
                        </a:cubicBezTo>
                        <a:cubicBezTo>
                          <a:pt x="5" y="38"/>
                          <a:pt x="0" y="38"/>
                          <a:pt x="0" y="34"/>
                        </a:cubicBezTo>
                        <a:cubicBezTo>
                          <a:pt x="0" y="29"/>
                          <a:pt x="2" y="24"/>
                          <a:pt x="4" y="19"/>
                        </a:cubicBezTo>
                        <a:cubicBezTo>
                          <a:pt x="5" y="14"/>
                          <a:pt x="6" y="8"/>
                          <a:pt x="9" y="4"/>
                        </a:cubicBezTo>
                        <a:close/>
                      </a:path>
                    </a:pathLst>
                  </a:custGeom>
                  <a:solidFill>
                    <a:srgbClr val="FF99FF"/>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grpSp>
            <p:grpSp>
              <p:nvGrpSpPr>
                <p:cNvPr id="111" name="Google Shape;10269;p194">
                  <a:extLst>
                    <a:ext uri="{FF2B5EF4-FFF2-40B4-BE49-F238E27FC236}">
                      <a16:creationId xmlns:a16="http://schemas.microsoft.com/office/drawing/2014/main" id="{BBB3A98E-C23F-44D4-AA7B-1E14E4DC261A}"/>
                    </a:ext>
                  </a:extLst>
                </p:cNvPr>
                <p:cNvGrpSpPr/>
                <p:nvPr/>
              </p:nvGrpSpPr>
              <p:grpSpPr>
                <a:xfrm>
                  <a:off x="5964630" y="3346760"/>
                  <a:ext cx="143783" cy="320428"/>
                  <a:chOff x="5964630" y="3346760"/>
                  <a:chExt cx="143783" cy="320428"/>
                </a:xfrm>
              </p:grpSpPr>
              <p:sp>
                <p:nvSpPr>
                  <p:cNvPr id="151" name="Google Shape;10270;p194">
                    <a:extLst>
                      <a:ext uri="{FF2B5EF4-FFF2-40B4-BE49-F238E27FC236}">
                        <a16:creationId xmlns:a16="http://schemas.microsoft.com/office/drawing/2014/main" id="{9FD447BB-5C2C-4A0B-8E9B-3F268EEE2CD5}"/>
                      </a:ext>
                    </a:extLst>
                  </p:cNvPr>
                  <p:cNvSpPr/>
                  <p:nvPr/>
                </p:nvSpPr>
                <p:spPr>
                  <a:xfrm>
                    <a:off x="6001603" y="3346760"/>
                    <a:ext cx="61622" cy="61622"/>
                  </a:xfrm>
                  <a:custGeom>
                    <a:avLst/>
                    <a:gdLst/>
                    <a:ahLst/>
                    <a:cxnLst/>
                    <a:rect l="l" t="t" r="r" b="b"/>
                    <a:pathLst>
                      <a:path w="20" h="20" extrusionOk="0">
                        <a:moveTo>
                          <a:pt x="9" y="2"/>
                        </a:moveTo>
                        <a:cubicBezTo>
                          <a:pt x="15" y="0"/>
                          <a:pt x="20" y="5"/>
                          <a:pt x="19" y="11"/>
                        </a:cubicBezTo>
                        <a:cubicBezTo>
                          <a:pt x="19" y="18"/>
                          <a:pt x="8" y="20"/>
                          <a:pt x="4" y="15"/>
                        </a:cubicBezTo>
                        <a:cubicBezTo>
                          <a:pt x="0" y="10"/>
                          <a:pt x="4" y="3"/>
                          <a:pt x="9" y="2"/>
                        </a:cubicBezTo>
                        <a:close/>
                      </a:path>
                    </a:pathLst>
                  </a:custGeom>
                  <a:solidFill>
                    <a:srgbClr val="FF99FF"/>
                  </a:solidFill>
                  <a:ln>
                    <a:noFill/>
                  </a:ln>
                </p:spPr>
                <p:txBody>
                  <a:bodyPr spcFirstLastPara="1" wrap="square" lIns="60950" tIns="30467" rIns="60950" bIns="30467" anchor="t" anchorCtr="0">
                    <a:noAutofit/>
                  </a:bodyPr>
                  <a:lstStyle/>
                  <a:p>
                    <a:endParaRPr sz="1200" dirty="0">
                      <a:solidFill>
                        <a:schemeClr val="dk1"/>
                      </a:solidFill>
                      <a:latin typeface="Roboto Condensed"/>
                      <a:ea typeface="Roboto Condensed"/>
                      <a:cs typeface="Roboto Condensed"/>
                      <a:sym typeface="Roboto Condensed"/>
                    </a:endParaRPr>
                  </a:p>
                </p:txBody>
              </p:sp>
              <p:sp>
                <p:nvSpPr>
                  <p:cNvPr id="152" name="Google Shape;10271;p194">
                    <a:extLst>
                      <a:ext uri="{FF2B5EF4-FFF2-40B4-BE49-F238E27FC236}">
                        <a16:creationId xmlns:a16="http://schemas.microsoft.com/office/drawing/2014/main" id="{0878E9E2-030C-4A0C-8756-2E5FD5BECA4E}"/>
                      </a:ext>
                    </a:extLst>
                  </p:cNvPr>
                  <p:cNvSpPr/>
                  <p:nvPr/>
                </p:nvSpPr>
                <p:spPr>
                  <a:xfrm>
                    <a:off x="5964630" y="3404273"/>
                    <a:ext cx="143783" cy="262915"/>
                  </a:xfrm>
                  <a:custGeom>
                    <a:avLst/>
                    <a:gdLst/>
                    <a:ahLst/>
                    <a:cxnLst/>
                    <a:rect l="l" t="t" r="r" b="b"/>
                    <a:pathLst>
                      <a:path w="46" h="85" extrusionOk="0">
                        <a:moveTo>
                          <a:pt x="10" y="4"/>
                        </a:moveTo>
                        <a:cubicBezTo>
                          <a:pt x="14" y="0"/>
                          <a:pt x="20" y="2"/>
                          <a:pt x="25" y="2"/>
                        </a:cubicBezTo>
                        <a:cubicBezTo>
                          <a:pt x="29" y="1"/>
                          <a:pt x="34" y="2"/>
                          <a:pt x="37" y="6"/>
                        </a:cubicBezTo>
                        <a:cubicBezTo>
                          <a:pt x="40" y="11"/>
                          <a:pt x="41" y="17"/>
                          <a:pt x="43" y="22"/>
                        </a:cubicBezTo>
                        <a:cubicBezTo>
                          <a:pt x="44" y="27"/>
                          <a:pt x="46" y="32"/>
                          <a:pt x="45" y="37"/>
                        </a:cubicBezTo>
                        <a:cubicBezTo>
                          <a:pt x="43" y="37"/>
                          <a:pt x="40" y="37"/>
                          <a:pt x="39" y="35"/>
                        </a:cubicBezTo>
                        <a:cubicBezTo>
                          <a:pt x="37" y="28"/>
                          <a:pt x="35" y="21"/>
                          <a:pt x="33" y="15"/>
                        </a:cubicBezTo>
                        <a:cubicBezTo>
                          <a:pt x="33" y="14"/>
                          <a:pt x="32" y="13"/>
                          <a:pt x="31" y="12"/>
                        </a:cubicBezTo>
                        <a:cubicBezTo>
                          <a:pt x="34" y="25"/>
                          <a:pt x="38" y="38"/>
                          <a:pt x="42" y="52"/>
                        </a:cubicBezTo>
                        <a:cubicBezTo>
                          <a:pt x="39" y="52"/>
                          <a:pt x="35" y="52"/>
                          <a:pt x="32" y="52"/>
                        </a:cubicBezTo>
                        <a:cubicBezTo>
                          <a:pt x="32" y="61"/>
                          <a:pt x="32" y="70"/>
                          <a:pt x="32" y="80"/>
                        </a:cubicBezTo>
                        <a:cubicBezTo>
                          <a:pt x="32" y="82"/>
                          <a:pt x="31" y="84"/>
                          <a:pt x="28" y="84"/>
                        </a:cubicBezTo>
                        <a:cubicBezTo>
                          <a:pt x="26" y="85"/>
                          <a:pt x="24" y="82"/>
                          <a:pt x="25" y="80"/>
                        </a:cubicBezTo>
                        <a:cubicBezTo>
                          <a:pt x="24" y="71"/>
                          <a:pt x="25" y="61"/>
                          <a:pt x="24" y="52"/>
                        </a:cubicBezTo>
                        <a:cubicBezTo>
                          <a:pt x="24" y="52"/>
                          <a:pt x="23" y="52"/>
                          <a:pt x="22" y="52"/>
                        </a:cubicBezTo>
                        <a:cubicBezTo>
                          <a:pt x="22" y="61"/>
                          <a:pt x="22" y="71"/>
                          <a:pt x="22" y="81"/>
                        </a:cubicBezTo>
                        <a:cubicBezTo>
                          <a:pt x="22" y="85"/>
                          <a:pt x="15" y="85"/>
                          <a:pt x="15" y="81"/>
                        </a:cubicBezTo>
                        <a:cubicBezTo>
                          <a:pt x="14" y="71"/>
                          <a:pt x="15" y="61"/>
                          <a:pt x="14" y="52"/>
                        </a:cubicBezTo>
                        <a:cubicBezTo>
                          <a:pt x="11" y="52"/>
                          <a:pt x="8" y="52"/>
                          <a:pt x="5" y="52"/>
                        </a:cubicBezTo>
                        <a:cubicBezTo>
                          <a:pt x="8" y="39"/>
                          <a:pt x="11" y="26"/>
                          <a:pt x="14" y="13"/>
                        </a:cubicBezTo>
                        <a:cubicBezTo>
                          <a:pt x="14" y="13"/>
                          <a:pt x="13" y="13"/>
                          <a:pt x="13" y="14"/>
                        </a:cubicBezTo>
                        <a:cubicBezTo>
                          <a:pt x="10" y="21"/>
                          <a:pt x="9" y="28"/>
                          <a:pt x="7" y="35"/>
                        </a:cubicBezTo>
                        <a:cubicBezTo>
                          <a:pt x="6" y="38"/>
                          <a:pt x="0" y="38"/>
                          <a:pt x="0" y="34"/>
                        </a:cubicBezTo>
                        <a:cubicBezTo>
                          <a:pt x="1" y="29"/>
                          <a:pt x="3" y="24"/>
                          <a:pt x="4" y="19"/>
                        </a:cubicBezTo>
                        <a:cubicBezTo>
                          <a:pt x="6" y="14"/>
                          <a:pt x="6" y="8"/>
                          <a:pt x="10" y="4"/>
                        </a:cubicBezTo>
                        <a:close/>
                      </a:path>
                    </a:pathLst>
                  </a:custGeom>
                  <a:solidFill>
                    <a:srgbClr val="FF99FF"/>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grpSp>
            <p:grpSp>
              <p:nvGrpSpPr>
                <p:cNvPr id="112" name="Google Shape;10272;p194">
                  <a:extLst>
                    <a:ext uri="{FF2B5EF4-FFF2-40B4-BE49-F238E27FC236}">
                      <a16:creationId xmlns:a16="http://schemas.microsoft.com/office/drawing/2014/main" id="{B9751408-7403-4408-9FCA-5FE619C2A866}"/>
                    </a:ext>
                  </a:extLst>
                </p:cNvPr>
                <p:cNvGrpSpPr/>
                <p:nvPr/>
              </p:nvGrpSpPr>
              <p:grpSpPr>
                <a:xfrm>
                  <a:off x="4933510" y="3720592"/>
                  <a:ext cx="90377" cy="213618"/>
                  <a:chOff x="4933510" y="3720592"/>
                  <a:chExt cx="90377" cy="213618"/>
                </a:xfrm>
              </p:grpSpPr>
              <p:sp>
                <p:nvSpPr>
                  <p:cNvPr id="149" name="Google Shape;10273;p194">
                    <a:extLst>
                      <a:ext uri="{FF2B5EF4-FFF2-40B4-BE49-F238E27FC236}">
                        <a16:creationId xmlns:a16="http://schemas.microsoft.com/office/drawing/2014/main" id="{967C5B81-37A4-460F-A7EB-D466D492015B}"/>
                      </a:ext>
                    </a:extLst>
                  </p:cNvPr>
                  <p:cNvSpPr/>
                  <p:nvPr/>
                </p:nvSpPr>
                <p:spPr>
                  <a:xfrm>
                    <a:off x="4958158" y="3720592"/>
                    <a:ext cx="36974" cy="41081"/>
                  </a:xfrm>
                  <a:custGeom>
                    <a:avLst/>
                    <a:gdLst/>
                    <a:ahLst/>
                    <a:cxnLst/>
                    <a:rect l="l" t="t" r="r" b="b"/>
                    <a:pathLst>
                      <a:path w="13" h="13" extrusionOk="0">
                        <a:moveTo>
                          <a:pt x="6" y="1"/>
                        </a:moveTo>
                        <a:cubicBezTo>
                          <a:pt x="9" y="0"/>
                          <a:pt x="13" y="4"/>
                          <a:pt x="12" y="7"/>
                        </a:cubicBezTo>
                        <a:cubicBezTo>
                          <a:pt x="12" y="12"/>
                          <a:pt x="5" y="13"/>
                          <a:pt x="2" y="10"/>
                        </a:cubicBezTo>
                        <a:cubicBezTo>
                          <a:pt x="0" y="7"/>
                          <a:pt x="2" y="2"/>
                          <a:pt x="6" y="1"/>
                        </a:cubicBezTo>
                        <a:close/>
                      </a:path>
                    </a:pathLst>
                  </a:custGeom>
                  <a:solidFill>
                    <a:srgbClr val="FF99FF"/>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150" name="Google Shape;10274;p194">
                    <a:extLst>
                      <a:ext uri="{FF2B5EF4-FFF2-40B4-BE49-F238E27FC236}">
                        <a16:creationId xmlns:a16="http://schemas.microsoft.com/office/drawing/2014/main" id="{09C1E766-160C-47D2-B79E-B3E119C14718}"/>
                      </a:ext>
                    </a:extLst>
                  </p:cNvPr>
                  <p:cNvSpPr/>
                  <p:nvPr/>
                </p:nvSpPr>
                <p:spPr>
                  <a:xfrm>
                    <a:off x="4933510" y="3761672"/>
                    <a:ext cx="90377" cy="172538"/>
                  </a:xfrm>
                  <a:custGeom>
                    <a:avLst/>
                    <a:gdLst/>
                    <a:ahLst/>
                    <a:cxnLst/>
                    <a:rect l="l" t="t" r="r" b="b"/>
                    <a:pathLst>
                      <a:path w="30" h="56" extrusionOk="0">
                        <a:moveTo>
                          <a:pt x="6" y="2"/>
                        </a:moveTo>
                        <a:cubicBezTo>
                          <a:pt x="9" y="0"/>
                          <a:pt x="13" y="1"/>
                          <a:pt x="16" y="0"/>
                        </a:cubicBezTo>
                        <a:cubicBezTo>
                          <a:pt x="19" y="0"/>
                          <a:pt x="22" y="1"/>
                          <a:pt x="24" y="3"/>
                        </a:cubicBezTo>
                        <a:cubicBezTo>
                          <a:pt x="26" y="7"/>
                          <a:pt x="27" y="10"/>
                          <a:pt x="28" y="14"/>
                        </a:cubicBezTo>
                        <a:cubicBezTo>
                          <a:pt x="29" y="17"/>
                          <a:pt x="30" y="20"/>
                          <a:pt x="30" y="24"/>
                        </a:cubicBezTo>
                        <a:cubicBezTo>
                          <a:pt x="28" y="24"/>
                          <a:pt x="26" y="24"/>
                          <a:pt x="26" y="22"/>
                        </a:cubicBezTo>
                        <a:cubicBezTo>
                          <a:pt x="24" y="18"/>
                          <a:pt x="23" y="13"/>
                          <a:pt x="21" y="9"/>
                        </a:cubicBezTo>
                        <a:cubicBezTo>
                          <a:pt x="21" y="8"/>
                          <a:pt x="21" y="8"/>
                          <a:pt x="20" y="7"/>
                        </a:cubicBezTo>
                        <a:cubicBezTo>
                          <a:pt x="22" y="16"/>
                          <a:pt x="25" y="25"/>
                          <a:pt x="27" y="33"/>
                        </a:cubicBezTo>
                        <a:cubicBezTo>
                          <a:pt x="25" y="33"/>
                          <a:pt x="23" y="33"/>
                          <a:pt x="21" y="33"/>
                        </a:cubicBezTo>
                        <a:cubicBezTo>
                          <a:pt x="21" y="40"/>
                          <a:pt x="21" y="46"/>
                          <a:pt x="21" y="52"/>
                        </a:cubicBezTo>
                        <a:cubicBezTo>
                          <a:pt x="21" y="53"/>
                          <a:pt x="20" y="55"/>
                          <a:pt x="18" y="55"/>
                        </a:cubicBezTo>
                        <a:cubicBezTo>
                          <a:pt x="17" y="55"/>
                          <a:pt x="16" y="54"/>
                          <a:pt x="16" y="52"/>
                        </a:cubicBezTo>
                        <a:cubicBezTo>
                          <a:pt x="16" y="46"/>
                          <a:pt x="16" y="40"/>
                          <a:pt x="16" y="33"/>
                        </a:cubicBezTo>
                        <a:cubicBezTo>
                          <a:pt x="15" y="33"/>
                          <a:pt x="15" y="33"/>
                          <a:pt x="14" y="33"/>
                        </a:cubicBezTo>
                        <a:cubicBezTo>
                          <a:pt x="14" y="40"/>
                          <a:pt x="14" y="46"/>
                          <a:pt x="14" y="53"/>
                        </a:cubicBezTo>
                        <a:cubicBezTo>
                          <a:pt x="14" y="56"/>
                          <a:pt x="10" y="56"/>
                          <a:pt x="9" y="53"/>
                        </a:cubicBezTo>
                        <a:cubicBezTo>
                          <a:pt x="9" y="46"/>
                          <a:pt x="9" y="40"/>
                          <a:pt x="9" y="33"/>
                        </a:cubicBezTo>
                        <a:cubicBezTo>
                          <a:pt x="7" y="33"/>
                          <a:pt x="5" y="33"/>
                          <a:pt x="3" y="33"/>
                        </a:cubicBezTo>
                        <a:cubicBezTo>
                          <a:pt x="5" y="25"/>
                          <a:pt x="7" y="16"/>
                          <a:pt x="9" y="8"/>
                        </a:cubicBezTo>
                        <a:cubicBezTo>
                          <a:pt x="9" y="8"/>
                          <a:pt x="8" y="8"/>
                          <a:pt x="8" y="8"/>
                        </a:cubicBezTo>
                        <a:cubicBezTo>
                          <a:pt x="7" y="13"/>
                          <a:pt x="6" y="18"/>
                          <a:pt x="4" y="22"/>
                        </a:cubicBezTo>
                        <a:cubicBezTo>
                          <a:pt x="4" y="25"/>
                          <a:pt x="0" y="24"/>
                          <a:pt x="0" y="22"/>
                        </a:cubicBezTo>
                        <a:cubicBezTo>
                          <a:pt x="0" y="19"/>
                          <a:pt x="2" y="15"/>
                          <a:pt x="2" y="12"/>
                        </a:cubicBezTo>
                        <a:cubicBezTo>
                          <a:pt x="4" y="9"/>
                          <a:pt x="4" y="5"/>
                          <a:pt x="6" y="2"/>
                        </a:cubicBezTo>
                        <a:close/>
                      </a:path>
                    </a:pathLst>
                  </a:custGeom>
                  <a:solidFill>
                    <a:srgbClr val="FF99FF"/>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grpSp>
            <p:grpSp>
              <p:nvGrpSpPr>
                <p:cNvPr id="113" name="Google Shape;10275;p194">
                  <a:extLst>
                    <a:ext uri="{FF2B5EF4-FFF2-40B4-BE49-F238E27FC236}">
                      <a16:creationId xmlns:a16="http://schemas.microsoft.com/office/drawing/2014/main" id="{D4FA8A43-7FFB-430E-A8E8-80BB980E2EFD}"/>
                    </a:ext>
                  </a:extLst>
                </p:cNvPr>
                <p:cNvGrpSpPr/>
                <p:nvPr/>
              </p:nvGrpSpPr>
              <p:grpSpPr>
                <a:xfrm>
                  <a:off x="5032103" y="3720592"/>
                  <a:ext cx="94486" cy="213618"/>
                  <a:chOff x="5032103" y="3720592"/>
                  <a:chExt cx="94486" cy="213618"/>
                </a:xfrm>
              </p:grpSpPr>
              <p:sp>
                <p:nvSpPr>
                  <p:cNvPr id="147" name="Google Shape;10276;p194">
                    <a:extLst>
                      <a:ext uri="{FF2B5EF4-FFF2-40B4-BE49-F238E27FC236}">
                        <a16:creationId xmlns:a16="http://schemas.microsoft.com/office/drawing/2014/main" id="{4D10B385-A3B2-4630-B6EA-800E94AADFBB}"/>
                      </a:ext>
                    </a:extLst>
                  </p:cNvPr>
                  <p:cNvSpPr/>
                  <p:nvPr/>
                </p:nvSpPr>
                <p:spPr>
                  <a:xfrm>
                    <a:off x="5056751" y="3720592"/>
                    <a:ext cx="36974" cy="41081"/>
                  </a:xfrm>
                  <a:custGeom>
                    <a:avLst/>
                    <a:gdLst/>
                    <a:ahLst/>
                    <a:cxnLst/>
                    <a:rect l="l" t="t" r="r" b="b"/>
                    <a:pathLst>
                      <a:path w="13" h="13" extrusionOk="0">
                        <a:moveTo>
                          <a:pt x="6" y="1"/>
                        </a:moveTo>
                        <a:cubicBezTo>
                          <a:pt x="10" y="0"/>
                          <a:pt x="13" y="4"/>
                          <a:pt x="13" y="7"/>
                        </a:cubicBezTo>
                        <a:cubicBezTo>
                          <a:pt x="12" y="12"/>
                          <a:pt x="5" y="13"/>
                          <a:pt x="3" y="10"/>
                        </a:cubicBezTo>
                        <a:cubicBezTo>
                          <a:pt x="0" y="7"/>
                          <a:pt x="3" y="2"/>
                          <a:pt x="6" y="1"/>
                        </a:cubicBezTo>
                        <a:close/>
                      </a:path>
                    </a:pathLst>
                  </a:custGeom>
                  <a:solidFill>
                    <a:srgbClr val="FF99FF"/>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148" name="Google Shape;10277;p194">
                    <a:extLst>
                      <a:ext uri="{FF2B5EF4-FFF2-40B4-BE49-F238E27FC236}">
                        <a16:creationId xmlns:a16="http://schemas.microsoft.com/office/drawing/2014/main" id="{EA767DE0-6051-4924-A2D3-D25B73B9B3FD}"/>
                      </a:ext>
                    </a:extLst>
                  </p:cNvPr>
                  <p:cNvSpPr/>
                  <p:nvPr/>
                </p:nvSpPr>
                <p:spPr>
                  <a:xfrm>
                    <a:off x="5032103" y="3761672"/>
                    <a:ext cx="94486" cy="172538"/>
                  </a:xfrm>
                  <a:custGeom>
                    <a:avLst/>
                    <a:gdLst/>
                    <a:ahLst/>
                    <a:cxnLst/>
                    <a:rect l="l" t="t" r="r" b="b"/>
                    <a:pathLst>
                      <a:path w="31" h="56" extrusionOk="0">
                        <a:moveTo>
                          <a:pt x="7" y="2"/>
                        </a:moveTo>
                        <a:cubicBezTo>
                          <a:pt x="9" y="0"/>
                          <a:pt x="13" y="1"/>
                          <a:pt x="17" y="0"/>
                        </a:cubicBezTo>
                        <a:cubicBezTo>
                          <a:pt x="20" y="0"/>
                          <a:pt x="23" y="1"/>
                          <a:pt x="25" y="3"/>
                        </a:cubicBezTo>
                        <a:cubicBezTo>
                          <a:pt x="27" y="7"/>
                          <a:pt x="27" y="10"/>
                          <a:pt x="28" y="14"/>
                        </a:cubicBezTo>
                        <a:cubicBezTo>
                          <a:pt x="29" y="17"/>
                          <a:pt x="31" y="20"/>
                          <a:pt x="30" y="24"/>
                        </a:cubicBezTo>
                        <a:cubicBezTo>
                          <a:pt x="29" y="24"/>
                          <a:pt x="27" y="24"/>
                          <a:pt x="26" y="22"/>
                        </a:cubicBezTo>
                        <a:cubicBezTo>
                          <a:pt x="25" y="18"/>
                          <a:pt x="24" y="13"/>
                          <a:pt x="22" y="9"/>
                        </a:cubicBezTo>
                        <a:cubicBezTo>
                          <a:pt x="22" y="8"/>
                          <a:pt x="21" y="8"/>
                          <a:pt x="21" y="7"/>
                        </a:cubicBezTo>
                        <a:cubicBezTo>
                          <a:pt x="23" y="16"/>
                          <a:pt x="26" y="25"/>
                          <a:pt x="28" y="33"/>
                        </a:cubicBezTo>
                        <a:cubicBezTo>
                          <a:pt x="26" y="33"/>
                          <a:pt x="24" y="33"/>
                          <a:pt x="21" y="33"/>
                        </a:cubicBezTo>
                        <a:cubicBezTo>
                          <a:pt x="21" y="40"/>
                          <a:pt x="22" y="46"/>
                          <a:pt x="21" y="52"/>
                        </a:cubicBezTo>
                        <a:cubicBezTo>
                          <a:pt x="21" y="53"/>
                          <a:pt x="20" y="55"/>
                          <a:pt x="19" y="55"/>
                        </a:cubicBezTo>
                        <a:cubicBezTo>
                          <a:pt x="17" y="55"/>
                          <a:pt x="16" y="54"/>
                          <a:pt x="16" y="52"/>
                        </a:cubicBezTo>
                        <a:cubicBezTo>
                          <a:pt x="16" y="46"/>
                          <a:pt x="16" y="40"/>
                          <a:pt x="16" y="33"/>
                        </a:cubicBezTo>
                        <a:cubicBezTo>
                          <a:pt x="16" y="33"/>
                          <a:pt x="15" y="33"/>
                          <a:pt x="15" y="33"/>
                        </a:cubicBezTo>
                        <a:cubicBezTo>
                          <a:pt x="15" y="40"/>
                          <a:pt x="15" y="46"/>
                          <a:pt x="15" y="53"/>
                        </a:cubicBezTo>
                        <a:cubicBezTo>
                          <a:pt x="15" y="56"/>
                          <a:pt x="10" y="56"/>
                          <a:pt x="10" y="53"/>
                        </a:cubicBezTo>
                        <a:cubicBezTo>
                          <a:pt x="10" y="46"/>
                          <a:pt x="10" y="40"/>
                          <a:pt x="10" y="33"/>
                        </a:cubicBezTo>
                        <a:cubicBezTo>
                          <a:pt x="8" y="33"/>
                          <a:pt x="5" y="33"/>
                          <a:pt x="3" y="33"/>
                        </a:cubicBezTo>
                        <a:cubicBezTo>
                          <a:pt x="5" y="25"/>
                          <a:pt x="8" y="16"/>
                          <a:pt x="10" y="8"/>
                        </a:cubicBezTo>
                        <a:cubicBezTo>
                          <a:pt x="10" y="8"/>
                          <a:pt x="9" y="8"/>
                          <a:pt x="9" y="8"/>
                        </a:cubicBezTo>
                        <a:cubicBezTo>
                          <a:pt x="7" y="13"/>
                          <a:pt x="6" y="18"/>
                          <a:pt x="5" y="22"/>
                        </a:cubicBezTo>
                        <a:cubicBezTo>
                          <a:pt x="4" y="25"/>
                          <a:pt x="0" y="24"/>
                          <a:pt x="0" y="22"/>
                        </a:cubicBezTo>
                        <a:cubicBezTo>
                          <a:pt x="1" y="19"/>
                          <a:pt x="2" y="15"/>
                          <a:pt x="3" y="12"/>
                        </a:cubicBezTo>
                        <a:cubicBezTo>
                          <a:pt x="4" y="9"/>
                          <a:pt x="4" y="5"/>
                          <a:pt x="7" y="2"/>
                        </a:cubicBezTo>
                        <a:close/>
                      </a:path>
                    </a:pathLst>
                  </a:custGeom>
                  <a:solidFill>
                    <a:srgbClr val="FF99FF"/>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grpSp>
            <p:grpSp>
              <p:nvGrpSpPr>
                <p:cNvPr id="114" name="Google Shape;10278;p194">
                  <a:extLst>
                    <a:ext uri="{FF2B5EF4-FFF2-40B4-BE49-F238E27FC236}">
                      <a16:creationId xmlns:a16="http://schemas.microsoft.com/office/drawing/2014/main" id="{23F55069-7943-4B84-9BD2-A40571B1946B}"/>
                    </a:ext>
                  </a:extLst>
                </p:cNvPr>
                <p:cNvGrpSpPr/>
                <p:nvPr/>
              </p:nvGrpSpPr>
              <p:grpSpPr>
                <a:xfrm>
                  <a:off x="5130696" y="3720592"/>
                  <a:ext cx="94486" cy="213618"/>
                  <a:chOff x="5130696" y="3720592"/>
                  <a:chExt cx="94486" cy="213618"/>
                </a:xfrm>
              </p:grpSpPr>
              <p:sp>
                <p:nvSpPr>
                  <p:cNvPr id="145" name="Google Shape;10279;p194">
                    <a:extLst>
                      <a:ext uri="{FF2B5EF4-FFF2-40B4-BE49-F238E27FC236}">
                        <a16:creationId xmlns:a16="http://schemas.microsoft.com/office/drawing/2014/main" id="{3352B26A-91F7-4349-8991-2F22532826D8}"/>
                      </a:ext>
                    </a:extLst>
                  </p:cNvPr>
                  <p:cNvSpPr/>
                  <p:nvPr/>
                </p:nvSpPr>
                <p:spPr>
                  <a:xfrm>
                    <a:off x="5155345" y="3720592"/>
                    <a:ext cx="41081" cy="41081"/>
                  </a:xfrm>
                  <a:custGeom>
                    <a:avLst/>
                    <a:gdLst/>
                    <a:ahLst/>
                    <a:cxnLst/>
                    <a:rect l="l" t="t" r="r" b="b"/>
                    <a:pathLst>
                      <a:path w="13" h="13" extrusionOk="0">
                        <a:moveTo>
                          <a:pt x="6" y="1"/>
                        </a:moveTo>
                        <a:cubicBezTo>
                          <a:pt x="9" y="0"/>
                          <a:pt x="13" y="4"/>
                          <a:pt x="12" y="7"/>
                        </a:cubicBezTo>
                        <a:cubicBezTo>
                          <a:pt x="12" y="12"/>
                          <a:pt x="5" y="13"/>
                          <a:pt x="3" y="10"/>
                        </a:cubicBezTo>
                        <a:cubicBezTo>
                          <a:pt x="0" y="7"/>
                          <a:pt x="2" y="2"/>
                          <a:pt x="6" y="1"/>
                        </a:cubicBezTo>
                        <a:close/>
                      </a:path>
                    </a:pathLst>
                  </a:custGeom>
                  <a:solidFill>
                    <a:srgbClr val="FF99FF"/>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146" name="Google Shape;10280;p194">
                    <a:extLst>
                      <a:ext uri="{FF2B5EF4-FFF2-40B4-BE49-F238E27FC236}">
                        <a16:creationId xmlns:a16="http://schemas.microsoft.com/office/drawing/2014/main" id="{083CFB9D-07E5-45CA-B49D-CFAC183311C6}"/>
                      </a:ext>
                    </a:extLst>
                  </p:cNvPr>
                  <p:cNvSpPr/>
                  <p:nvPr/>
                </p:nvSpPr>
                <p:spPr>
                  <a:xfrm>
                    <a:off x="5130696" y="3761672"/>
                    <a:ext cx="94486" cy="172538"/>
                  </a:xfrm>
                  <a:custGeom>
                    <a:avLst/>
                    <a:gdLst/>
                    <a:ahLst/>
                    <a:cxnLst/>
                    <a:rect l="l" t="t" r="r" b="b"/>
                    <a:pathLst>
                      <a:path w="30" h="56" extrusionOk="0">
                        <a:moveTo>
                          <a:pt x="6" y="2"/>
                        </a:moveTo>
                        <a:cubicBezTo>
                          <a:pt x="9" y="0"/>
                          <a:pt x="13" y="1"/>
                          <a:pt x="16" y="0"/>
                        </a:cubicBezTo>
                        <a:cubicBezTo>
                          <a:pt x="19" y="0"/>
                          <a:pt x="23" y="1"/>
                          <a:pt x="24" y="3"/>
                        </a:cubicBezTo>
                        <a:cubicBezTo>
                          <a:pt x="26" y="7"/>
                          <a:pt x="27" y="10"/>
                          <a:pt x="28" y="14"/>
                        </a:cubicBezTo>
                        <a:cubicBezTo>
                          <a:pt x="29" y="17"/>
                          <a:pt x="30" y="20"/>
                          <a:pt x="30" y="24"/>
                        </a:cubicBezTo>
                        <a:cubicBezTo>
                          <a:pt x="28" y="24"/>
                          <a:pt x="27" y="24"/>
                          <a:pt x="26" y="22"/>
                        </a:cubicBezTo>
                        <a:cubicBezTo>
                          <a:pt x="24" y="18"/>
                          <a:pt x="23" y="13"/>
                          <a:pt x="22" y="9"/>
                        </a:cubicBezTo>
                        <a:cubicBezTo>
                          <a:pt x="21" y="8"/>
                          <a:pt x="21" y="8"/>
                          <a:pt x="20" y="7"/>
                        </a:cubicBezTo>
                        <a:cubicBezTo>
                          <a:pt x="22" y="16"/>
                          <a:pt x="25" y="25"/>
                          <a:pt x="28" y="33"/>
                        </a:cubicBezTo>
                        <a:cubicBezTo>
                          <a:pt x="25" y="33"/>
                          <a:pt x="23" y="33"/>
                          <a:pt x="21" y="33"/>
                        </a:cubicBezTo>
                        <a:cubicBezTo>
                          <a:pt x="21" y="40"/>
                          <a:pt x="21" y="46"/>
                          <a:pt x="21" y="52"/>
                        </a:cubicBezTo>
                        <a:cubicBezTo>
                          <a:pt x="21" y="53"/>
                          <a:pt x="20" y="55"/>
                          <a:pt x="19" y="55"/>
                        </a:cubicBezTo>
                        <a:cubicBezTo>
                          <a:pt x="17" y="55"/>
                          <a:pt x="16" y="54"/>
                          <a:pt x="16" y="52"/>
                        </a:cubicBezTo>
                        <a:cubicBezTo>
                          <a:pt x="16" y="46"/>
                          <a:pt x="16" y="40"/>
                          <a:pt x="16" y="33"/>
                        </a:cubicBezTo>
                        <a:cubicBezTo>
                          <a:pt x="16" y="33"/>
                          <a:pt x="15" y="33"/>
                          <a:pt x="14" y="33"/>
                        </a:cubicBezTo>
                        <a:cubicBezTo>
                          <a:pt x="14" y="40"/>
                          <a:pt x="15" y="46"/>
                          <a:pt x="14" y="53"/>
                        </a:cubicBezTo>
                        <a:cubicBezTo>
                          <a:pt x="14" y="56"/>
                          <a:pt x="10" y="56"/>
                          <a:pt x="9" y="53"/>
                        </a:cubicBezTo>
                        <a:cubicBezTo>
                          <a:pt x="9" y="46"/>
                          <a:pt x="9" y="40"/>
                          <a:pt x="9" y="33"/>
                        </a:cubicBezTo>
                        <a:cubicBezTo>
                          <a:pt x="7" y="33"/>
                          <a:pt x="5" y="33"/>
                          <a:pt x="3" y="33"/>
                        </a:cubicBezTo>
                        <a:cubicBezTo>
                          <a:pt x="5" y="25"/>
                          <a:pt x="7" y="16"/>
                          <a:pt x="9" y="8"/>
                        </a:cubicBezTo>
                        <a:cubicBezTo>
                          <a:pt x="9" y="8"/>
                          <a:pt x="9" y="8"/>
                          <a:pt x="8" y="8"/>
                        </a:cubicBezTo>
                        <a:cubicBezTo>
                          <a:pt x="7" y="13"/>
                          <a:pt x="6" y="18"/>
                          <a:pt x="4" y="22"/>
                        </a:cubicBezTo>
                        <a:cubicBezTo>
                          <a:pt x="4" y="25"/>
                          <a:pt x="0" y="24"/>
                          <a:pt x="0" y="22"/>
                        </a:cubicBezTo>
                        <a:cubicBezTo>
                          <a:pt x="0" y="19"/>
                          <a:pt x="2" y="15"/>
                          <a:pt x="3" y="12"/>
                        </a:cubicBezTo>
                        <a:cubicBezTo>
                          <a:pt x="4" y="9"/>
                          <a:pt x="4" y="5"/>
                          <a:pt x="6" y="2"/>
                        </a:cubicBezTo>
                        <a:close/>
                      </a:path>
                    </a:pathLst>
                  </a:custGeom>
                  <a:solidFill>
                    <a:srgbClr val="FF99FF"/>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grpSp>
            <p:grpSp>
              <p:nvGrpSpPr>
                <p:cNvPr id="115" name="Google Shape;10281;p194">
                  <a:extLst>
                    <a:ext uri="{FF2B5EF4-FFF2-40B4-BE49-F238E27FC236}">
                      <a16:creationId xmlns:a16="http://schemas.microsoft.com/office/drawing/2014/main" id="{BB3F1B45-19D5-45D1-BEAC-7E8FD8CF2463}"/>
                    </a:ext>
                  </a:extLst>
                </p:cNvPr>
                <p:cNvGrpSpPr/>
                <p:nvPr/>
              </p:nvGrpSpPr>
              <p:grpSpPr>
                <a:xfrm>
                  <a:off x="5233396" y="3720592"/>
                  <a:ext cx="94486" cy="213618"/>
                  <a:chOff x="5233396" y="3720592"/>
                  <a:chExt cx="94486" cy="213618"/>
                </a:xfrm>
              </p:grpSpPr>
              <p:sp>
                <p:nvSpPr>
                  <p:cNvPr id="143" name="Google Shape;10282;p194">
                    <a:extLst>
                      <a:ext uri="{FF2B5EF4-FFF2-40B4-BE49-F238E27FC236}">
                        <a16:creationId xmlns:a16="http://schemas.microsoft.com/office/drawing/2014/main" id="{5A0D5D0F-8EA2-4557-A834-FE3D38A4B0F4}"/>
                      </a:ext>
                    </a:extLst>
                  </p:cNvPr>
                  <p:cNvSpPr/>
                  <p:nvPr/>
                </p:nvSpPr>
                <p:spPr>
                  <a:xfrm>
                    <a:off x="5258045" y="3720592"/>
                    <a:ext cx="41081" cy="41081"/>
                  </a:xfrm>
                  <a:custGeom>
                    <a:avLst/>
                    <a:gdLst/>
                    <a:ahLst/>
                    <a:cxnLst/>
                    <a:rect l="l" t="t" r="r" b="b"/>
                    <a:pathLst>
                      <a:path w="13" h="13" extrusionOk="0">
                        <a:moveTo>
                          <a:pt x="5" y="1"/>
                        </a:moveTo>
                        <a:cubicBezTo>
                          <a:pt x="9" y="0"/>
                          <a:pt x="13" y="4"/>
                          <a:pt x="12" y="7"/>
                        </a:cubicBezTo>
                        <a:cubicBezTo>
                          <a:pt x="12" y="12"/>
                          <a:pt x="5" y="13"/>
                          <a:pt x="2" y="10"/>
                        </a:cubicBezTo>
                        <a:cubicBezTo>
                          <a:pt x="0" y="7"/>
                          <a:pt x="2" y="2"/>
                          <a:pt x="5" y="1"/>
                        </a:cubicBezTo>
                        <a:close/>
                      </a:path>
                    </a:pathLst>
                  </a:custGeom>
                  <a:solidFill>
                    <a:srgbClr val="FF99FF"/>
                  </a:solidFill>
                  <a:ln>
                    <a:noFill/>
                  </a:ln>
                </p:spPr>
                <p:txBody>
                  <a:bodyPr spcFirstLastPara="1" wrap="square" lIns="60950" tIns="30467" rIns="60950" bIns="30467" anchor="t" anchorCtr="0">
                    <a:noAutofit/>
                  </a:bodyPr>
                  <a:lstStyle/>
                  <a:p>
                    <a:endParaRPr sz="1200" dirty="0">
                      <a:solidFill>
                        <a:schemeClr val="dk1"/>
                      </a:solidFill>
                      <a:latin typeface="Roboto Condensed"/>
                      <a:ea typeface="Roboto Condensed"/>
                      <a:cs typeface="Roboto Condensed"/>
                      <a:sym typeface="Roboto Condensed"/>
                    </a:endParaRPr>
                  </a:p>
                </p:txBody>
              </p:sp>
              <p:sp>
                <p:nvSpPr>
                  <p:cNvPr id="144" name="Google Shape;10283;p194">
                    <a:extLst>
                      <a:ext uri="{FF2B5EF4-FFF2-40B4-BE49-F238E27FC236}">
                        <a16:creationId xmlns:a16="http://schemas.microsoft.com/office/drawing/2014/main" id="{3CCDA676-97FE-46E3-8793-008C1718085F}"/>
                      </a:ext>
                    </a:extLst>
                  </p:cNvPr>
                  <p:cNvSpPr/>
                  <p:nvPr/>
                </p:nvSpPr>
                <p:spPr>
                  <a:xfrm>
                    <a:off x="5233396" y="3761672"/>
                    <a:ext cx="94486" cy="172538"/>
                  </a:xfrm>
                  <a:custGeom>
                    <a:avLst/>
                    <a:gdLst/>
                    <a:ahLst/>
                    <a:cxnLst/>
                    <a:rect l="l" t="t" r="r" b="b"/>
                    <a:pathLst>
                      <a:path w="30" h="56" extrusionOk="0">
                        <a:moveTo>
                          <a:pt x="6" y="2"/>
                        </a:moveTo>
                        <a:cubicBezTo>
                          <a:pt x="9" y="0"/>
                          <a:pt x="13" y="1"/>
                          <a:pt x="16" y="0"/>
                        </a:cubicBezTo>
                        <a:cubicBezTo>
                          <a:pt x="19" y="0"/>
                          <a:pt x="22" y="1"/>
                          <a:pt x="24" y="3"/>
                        </a:cubicBezTo>
                        <a:cubicBezTo>
                          <a:pt x="26" y="7"/>
                          <a:pt x="26" y="10"/>
                          <a:pt x="28" y="14"/>
                        </a:cubicBezTo>
                        <a:cubicBezTo>
                          <a:pt x="28" y="17"/>
                          <a:pt x="30" y="20"/>
                          <a:pt x="29" y="24"/>
                        </a:cubicBezTo>
                        <a:cubicBezTo>
                          <a:pt x="28" y="24"/>
                          <a:pt x="26" y="24"/>
                          <a:pt x="25" y="22"/>
                        </a:cubicBezTo>
                        <a:cubicBezTo>
                          <a:pt x="24" y="18"/>
                          <a:pt x="23" y="13"/>
                          <a:pt x="21" y="9"/>
                        </a:cubicBezTo>
                        <a:cubicBezTo>
                          <a:pt x="21" y="8"/>
                          <a:pt x="20" y="8"/>
                          <a:pt x="20" y="7"/>
                        </a:cubicBezTo>
                        <a:cubicBezTo>
                          <a:pt x="22" y="16"/>
                          <a:pt x="25" y="25"/>
                          <a:pt x="27" y="33"/>
                        </a:cubicBezTo>
                        <a:cubicBezTo>
                          <a:pt x="25" y="33"/>
                          <a:pt x="23" y="33"/>
                          <a:pt x="21" y="33"/>
                        </a:cubicBezTo>
                        <a:cubicBezTo>
                          <a:pt x="21" y="40"/>
                          <a:pt x="21" y="46"/>
                          <a:pt x="21" y="52"/>
                        </a:cubicBezTo>
                        <a:cubicBezTo>
                          <a:pt x="21" y="53"/>
                          <a:pt x="20" y="55"/>
                          <a:pt x="18" y="55"/>
                        </a:cubicBezTo>
                        <a:cubicBezTo>
                          <a:pt x="17" y="55"/>
                          <a:pt x="15" y="54"/>
                          <a:pt x="16" y="52"/>
                        </a:cubicBezTo>
                        <a:cubicBezTo>
                          <a:pt x="16" y="46"/>
                          <a:pt x="16" y="40"/>
                          <a:pt x="16" y="33"/>
                        </a:cubicBezTo>
                        <a:cubicBezTo>
                          <a:pt x="15" y="33"/>
                          <a:pt x="14" y="33"/>
                          <a:pt x="14" y="33"/>
                        </a:cubicBezTo>
                        <a:cubicBezTo>
                          <a:pt x="14" y="40"/>
                          <a:pt x="14" y="46"/>
                          <a:pt x="14" y="53"/>
                        </a:cubicBezTo>
                        <a:cubicBezTo>
                          <a:pt x="14" y="56"/>
                          <a:pt x="9" y="56"/>
                          <a:pt x="9" y="53"/>
                        </a:cubicBezTo>
                        <a:cubicBezTo>
                          <a:pt x="9" y="46"/>
                          <a:pt x="9" y="40"/>
                          <a:pt x="9" y="33"/>
                        </a:cubicBezTo>
                        <a:cubicBezTo>
                          <a:pt x="7" y="33"/>
                          <a:pt x="5" y="33"/>
                          <a:pt x="3" y="33"/>
                        </a:cubicBezTo>
                        <a:cubicBezTo>
                          <a:pt x="5" y="25"/>
                          <a:pt x="7" y="16"/>
                          <a:pt x="9" y="8"/>
                        </a:cubicBezTo>
                        <a:cubicBezTo>
                          <a:pt x="9" y="8"/>
                          <a:pt x="8" y="8"/>
                          <a:pt x="8" y="8"/>
                        </a:cubicBezTo>
                        <a:cubicBezTo>
                          <a:pt x="6" y="13"/>
                          <a:pt x="5" y="18"/>
                          <a:pt x="4" y="22"/>
                        </a:cubicBezTo>
                        <a:cubicBezTo>
                          <a:pt x="3" y="25"/>
                          <a:pt x="0" y="24"/>
                          <a:pt x="0" y="22"/>
                        </a:cubicBezTo>
                        <a:cubicBezTo>
                          <a:pt x="0" y="19"/>
                          <a:pt x="1" y="15"/>
                          <a:pt x="2" y="12"/>
                        </a:cubicBezTo>
                        <a:cubicBezTo>
                          <a:pt x="3" y="9"/>
                          <a:pt x="4" y="5"/>
                          <a:pt x="6" y="2"/>
                        </a:cubicBezTo>
                        <a:close/>
                      </a:path>
                    </a:pathLst>
                  </a:custGeom>
                  <a:solidFill>
                    <a:srgbClr val="FF99FF"/>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grpSp>
            <p:grpSp>
              <p:nvGrpSpPr>
                <p:cNvPr id="116" name="Google Shape;10284;p194">
                  <a:extLst>
                    <a:ext uri="{FF2B5EF4-FFF2-40B4-BE49-F238E27FC236}">
                      <a16:creationId xmlns:a16="http://schemas.microsoft.com/office/drawing/2014/main" id="{BE16674C-A860-46BB-9903-67AE3513264D}"/>
                    </a:ext>
                  </a:extLst>
                </p:cNvPr>
                <p:cNvGrpSpPr/>
                <p:nvPr/>
              </p:nvGrpSpPr>
              <p:grpSpPr>
                <a:xfrm>
                  <a:off x="5331990" y="3720592"/>
                  <a:ext cx="94486" cy="213618"/>
                  <a:chOff x="5331990" y="3720592"/>
                  <a:chExt cx="94486" cy="213618"/>
                </a:xfrm>
              </p:grpSpPr>
              <p:sp>
                <p:nvSpPr>
                  <p:cNvPr id="141" name="Google Shape;10285;p194">
                    <a:extLst>
                      <a:ext uri="{FF2B5EF4-FFF2-40B4-BE49-F238E27FC236}">
                        <a16:creationId xmlns:a16="http://schemas.microsoft.com/office/drawing/2014/main" id="{6A1CD5FA-ADDB-4FB8-9584-0649383ECF00}"/>
                      </a:ext>
                    </a:extLst>
                  </p:cNvPr>
                  <p:cNvSpPr/>
                  <p:nvPr/>
                </p:nvSpPr>
                <p:spPr>
                  <a:xfrm>
                    <a:off x="5356638" y="3720592"/>
                    <a:ext cx="41081" cy="41081"/>
                  </a:xfrm>
                  <a:custGeom>
                    <a:avLst/>
                    <a:gdLst/>
                    <a:ahLst/>
                    <a:cxnLst/>
                    <a:rect l="l" t="t" r="r" b="b"/>
                    <a:pathLst>
                      <a:path w="13" h="13" extrusionOk="0">
                        <a:moveTo>
                          <a:pt x="6" y="1"/>
                        </a:moveTo>
                        <a:cubicBezTo>
                          <a:pt x="10" y="0"/>
                          <a:pt x="13" y="4"/>
                          <a:pt x="13" y="7"/>
                        </a:cubicBezTo>
                        <a:cubicBezTo>
                          <a:pt x="12" y="12"/>
                          <a:pt x="5" y="13"/>
                          <a:pt x="3" y="10"/>
                        </a:cubicBezTo>
                        <a:cubicBezTo>
                          <a:pt x="0" y="7"/>
                          <a:pt x="2" y="2"/>
                          <a:pt x="6" y="1"/>
                        </a:cubicBezTo>
                        <a:close/>
                      </a:path>
                    </a:pathLst>
                  </a:custGeom>
                  <a:solidFill>
                    <a:srgbClr val="FF99FF"/>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142" name="Google Shape;10286;p194">
                    <a:extLst>
                      <a:ext uri="{FF2B5EF4-FFF2-40B4-BE49-F238E27FC236}">
                        <a16:creationId xmlns:a16="http://schemas.microsoft.com/office/drawing/2014/main" id="{DB730599-5C09-49DC-8040-38BDA794B7F8}"/>
                      </a:ext>
                    </a:extLst>
                  </p:cNvPr>
                  <p:cNvSpPr/>
                  <p:nvPr/>
                </p:nvSpPr>
                <p:spPr>
                  <a:xfrm>
                    <a:off x="5331990" y="3761672"/>
                    <a:ext cx="94486" cy="172538"/>
                  </a:xfrm>
                  <a:custGeom>
                    <a:avLst/>
                    <a:gdLst/>
                    <a:ahLst/>
                    <a:cxnLst/>
                    <a:rect l="l" t="t" r="r" b="b"/>
                    <a:pathLst>
                      <a:path w="31" h="56" extrusionOk="0">
                        <a:moveTo>
                          <a:pt x="7" y="2"/>
                        </a:moveTo>
                        <a:cubicBezTo>
                          <a:pt x="9" y="0"/>
                          <a:pt x="13" y="1"/>
                          <a:pt x="17" y="0"/>
                        </a:cubicBezTo>
                        <a:cubicBezTo>
                          <a:pt x="19" y="0"/>
                          <a:pt x="23" y="1"/>
                          <a:pt x="24" y="3"/>
                        </a:cubicBezTo>
                        <a:cubicBezTo>
                          <a:pt x="26" y="7"/>
                          <a:pt x="27" y="10"/>
                          <a:pt x="28" y="14"/>
                        </a:cubicBezTo>
                        <a:cubicBezTo>
                          <a:pt x="29" y="17"/>
                          <a:pt x="31" y="20"/>
                          <a:pt x="30" y="24"/>
                        </a:cubicBezTo>
                        <a:cubicBezTo>
                          <a:pt x="29" y="24"/>
                          <a:pt x="27" y="24"/>
                          <a:pt x="26" y="22"/>
                        </a:cubicBezTo>
                        <a:cubicBezTo>
                          <a:pt x="24" y="18"/>
                          <a:pt x="23" y="13"/>
                          <a:pt x="22" y="9"/>
                        </a:cubicBezTo>
                        <a:cubicBezTo>
                          <a:pt x="22" y="8"/>
                          <a:pt x="21" y="8"/>
                          <a:pt x="20" y="7"/>
                        </a:cubicBezTo>
                        <a:cubicBezTo>
                          <a:pt x="22" y="16"/>
                          <a:pt x="25" y="25"/>
                          <a:pt x="28" y="33"/>
                        </a:cubicBezTo>
                        <a:cubicBezTo>
                          <a:pt x="26" y="33"/>
                          <a:pt x="23" y="33"/>
                          <a:pt x="21" y="33"/>
                        </a:cubicBezTo>
                        <a:cubicBezTo>
                          <a:pt x="21" y="40"/>
                          <a:pt x="21" y="46"/>
                          <a:pt x="21" y="52"/>
                        </a:cubicBezTo>
                        <a:cubicBezTo>
                          <a:pt x="21" y="53"/>
                          <a:pt x="20" y="55"/>
                          <a:pt x="19" y="55"/>
                        </a:cubicBezTo>
                        <a:cubicBezTo>
                          <a:pt x="17" y="55"/>
                          <a:pt x="16" y="54"/>
                          <a:pt x="16" y="52"/>
                        </a:cubicBezTo>
                        <a:cubicBezTo>
                          <a:pt x="16" y="46"/>
                          <a:pt x="16" y="40"/>
                          <a:pt x="16" y="33"/>
                        </a:cubicBezTo>
                        <a:cubicBezTo>
                          <a:pt x="16" y="33"/>
                          <a:pt x="15" y="33"/>
                          <a:pt x="15" y="33"/>
                        </a:cubicBezTo>
                        <a:cubicBezTo>
                          <a:pt x="15" y="40"/>
                          <a:pt x="15" y="46"/>
                          <a:pt x="15" y="53"/>
                        </a:cubicBezTo>
                        <a:cubicBezTo>
                          <a:pt x="14" y="56"/>
                          <a:pt x="10" y="56"/>
                          <a:pt x="10" y="53"/>
                        </a:cubicBezTo>
                        <a:cubicBezTo>
                          <a:pt x="10" y="46"/>
                          <a:pt x="10" y="40"/>
                          <a:pt x="10" y="33"/>
                        </a:cubicBezTo>
                        <a:cubicBezTo>
                          <a:pt x="7" y="33"/>
                          <a:pt x="5" y="33"/>
                          <a:pt x="3" y="33"/>
                        </a:cubicBezTo>
                        <a:cubicBezTo>
                          <a:pt x="5" y="25"/>
                          <a:pt x="8" y="16"/>
                          <a:pt x="10" y="8"/>
                        </a:cubicBezTo>
                        <a:cubicBezTo>
                          <a:pt x="9" y="8"/>
                          <a:pt x="9" y="8"/>
                          <a:pt x="9" y="8"/>
                        </a:cubicBezTo>
                        <a:cubicBezTo>
                          <a:pt x="7" y="13"/>
                          <a:pt x="6" y="18"/>
                          <a:pt x="4" y="22"/>
                        </a:cubicBezTo>
                        <a:cubicBezTo>
                          <a:pt x="4" y="25"/>
                          <a:pt x="0" y="24"/>
                          <a:pt x="0" y="22"/>
                        </a:cubicBezTo>
                        <a:cubicBezTo>
                          <a:pt x="0" y="19"/>
                          <a:pt x="2" y="15"/>
                          <a:pt x="3" y="12"/>
                        </a:cubicBezTo>
                        <a:cubicBezTo>
                          <a:pt x="4" y="9"/>
                          <a:pt x="4" y="5"/>
                          <a:pt x="7" y="2"/>
                        </a:cubicBezTo>
                        <a:close/>
                      </a:path>
                    </a:pathLst>
                  </a:custGeom>
                  <a:solidFill>
                    <a:srgbClr val="FF99FF"/>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grpSp>
            <p:grpSp>
              <p:nvGrpSpPr>
                <p:cNvPr id="117" name="Google Shape;10287;p194">
                  <a:extLst>
                    <a:ext uri="{FF2B5EF4-FFF2-40B4-BE49-F238E27FC236}">
                      <a16:creationId xmlns:a16="http://schemas.microsoft.com/office/drawing/2014/main" id="{EC0F6C04-3614-497D-9449-4FC5E8D9DFAE}"/>
                    </a:ext>
                  </a:extLst>
                </p:cNvPr>
                <p:cNvGrpSpPr/>
                <p:nvPr/>
              </p:nvGrpSpPr>
              <p:grpSpPr>
                <a:xfrm>
                  <a:off x="5434692" y="3720592"/>
                  <a:ext cx="90377" cy="213618"/>
                  <a:chOff x="5434692" y="3720592"/>
                  <a:chExt cx="90377" cy="213618"/>
                </a:xfrm>
              </p:grpSpPr>
              <p:sp>
                <p:nvSpPr>
                  <p:cNvPr id="139" name="Google Shape;10288;p194">
                    <a:extLst>
                      <a:ext uri="{FF2B5EF4-FFF2-40B4-BE49-F238E27FC236}">
                        <a16:creationId xmlns:a16="http://schemas.microsoft.com/office/drawing/2014/main" id="{FDE376E3-577D-4B15-A794-F82A31146B9A}"/>
                      </a:ext>
                    </a:extLst>
                  </p:cNvPr>
                  <p:cNvSpPr/>
                  <p:nvPr/>
                </p:nvSpPr>
                <p:spPr>
                  <a:xfrm>
                    <a:off x="5459341" y="3720592"/>
                    <a:ext cx="36974" cy="41081"/>
                  </a:xfrm>
                  <a:custGeom>
                    <a:avLst/>
                    <a:gdLst/>
                    <a:ahLst/>
                    <a:cxnLst/>
                    <a:rect l="l" t="t" r="r" b="b"/>
                    <a:pathLst>
                      <a:path w="13" h="13" extrusionOk="0">
                        <a:moveTo>
                          <a:pt x="6" y="1"/>
                        </a:moveTo>
                        <a:cubicBezTo>
                          <a:pt x="9" y="0"/>
                          <a:pt x="13" y="4"/>
                          <a:pt x="12" y="7"/>
                        </a:cubicBezTo>
                        <a:cubicBezTo>
                          <a:pt x="12" y="12"/>
                          <a:pt x="5" y="13"/>
                          <a:pt x="2" y="10"/>
                        </a:cubicBezTo>
                        <a:cubicBezTo>
                          <a:pt x="0" y="7"/>
                          <a:pt x="2" y="2"/>
                          <a:pt x="6" y="1"/>
                        </a:cubicBezTo>
                        <a:close/>
                      </a:path>
                    </a:pathLst>
                  </a:custGeom>
                  <a:solidFill>
                    <a:srgbClr val="FF99FF"/>
                  </a:solidFill>
                  <a:ln>
                    <a:noFill/>
                  </a:ln>
                </p:spPr>
                <p:txBody>
                  <a:bodyPr spcFirstLastPara="1" wrap="square" lIns="60950" tIns="30467" rIns="60950" bIns="30467" anchor="t" anchorCtr="0">
                    <a:noAutofit/>
                  </a:bodyPr>
                  <a:lstStyle/>
                  <a:p>
                    <a:endParaRPr sz="1200" dirty="0">
                      <a:solidFill>
                        <a:schemeClr val="dk1"/>
                      </a:solidFill>
                      <a:latin typeface="Roboto Condensed"/>
                      <a:ea typeface="Roboto Condensed"/>
                      <a:cs typeface="Roboto Condensed"/>
                      <a:sym typeface="Roboto Condensed"/>
                    </a:endParaRPr>
                  </a:p>
                </p:txBody>
              </p:sp>
              <p:sp>
                <p:nvSpPr>
                  <p:cNvPr id="140" name="Google Shape;10289;p194">
                    <a:extLst>
                      <a:ext uri="{FF2B5EF4-FFF2-40B4-BE49-F238E27FC236}">
                        <a16:creationId xmlns:a16="http://schemas.microsoft.com/office/drawing/2014/main" id="{892A9A0C-A1CF-4AE2-BA27-84EEFDB9EDF1}"/>
                      </a:ext>
                    </a:extLst>
                  </p:cNvPr>
                  <p:cNvSpPr/>
                  <p:nvPr/>
                </p:nvSpPr>
                <p:spPr>
                  <a:xfrm>
                    <a:off x="5434692" y="3761672"/>
                    <a:ext cx="90377" cy="172538"/>
                  </a:xfrm>
                  <a:custGeom>
                    <a:avLst/>
                    <a:gdLst/>
                    <a:ahLst/>
                    <a:cxnLst/>
                    <a:rect l="l" t="t" r="r" b="b"/>
                    <a:pathLst>
                      <a:path w="30" h="56" extrusionOk="0">
                        <a:moveTo>
                          <a:pt x="6" y="2"/>
                        </a:moveTo>
                        <a:cubicBezTo>
                          <a:pt x="9" y="0"/>
                          <a:pt x="13" y="1"/>
                          <a:pt x="16" y="0"/>
                        </a:cubicBezTo>
                        <a:cubicBezTo>
                          <a:pt x="19" y="0"/>
                          <a:pt x="22" y="1"/>
                          <a:pt x="24" y="3"/>
                        </a:cubicBezTo>
                        <a:cubicBezTo>
                          <a:pt x="26" y="7"/>
                          <a:pt x="27" y="10"/>
                          <a:pt x="28" y="14"/>
                        </a:cubicBezTo>
                        <a:cubicBezTo>
                          <a:pt x="29" y="17"/>
                          <a:pt x="30" y="20"/>
                          <a:pt x="30" y="24"/>
                        </a:cubicBezTo>
                        <a:cubicBezTo>
                          <a:pt x="28" y="24"/>
                          <a:pt x="26" y="24"/>
                          <a:pt x="26" y="22"/>
                        </a:cubicBezTo>
                        <a:cubicBezTo>
                          <a:pt x="24" y="18"/>
                          <a:pt x="23" y="13"/>
                          <a:pt x="21" y="9"/>
                        </a:cubicBezTo>
                        <a:cubicBezTo>
                          <a:pt x="21" y="8"/>
                          <a:pt x="21" y="8"/>
                          <a:pt x="20" y="7"/>
                        </a:cubicBezTo>
                        <a:cubicBezTo>
                          <a:pt x="22" y="16"/>
                          <a:pt x="25" y="25"/>
                          <a:pt x="27" y="33"/>
                        </a:cubicBezTo>
                        <a:cubicBezTo>
                          <a:pt x="25" y="33"/>
                          <a:pt x="23" y="33"/>
                          <a:pt x="21" y="33"/>
                        </a:cubicBezTo>
                        <a:cubicBezTo>
                          <a:pt x="21" y="40"/>
                          <a:pt x="21" y="46"/>
                          <a:pt x="21" y="52"/>
                        </a:cubicBezTo>
                        <a:cubicBezTo>
                          <a:pt x="21" y="53"/>
                          <a:pt x="20" y="55"/>
                          <a:pt x="18" y="55"/>
                        </a:cubicBezTo>
                        <a:cubicBezTo>
                          <a:pt x="17" y="55"/>
                          <a:pt x="16" y="54"/>
                          <a:pt x="16" y="52"/>
                        </a:cubicBezTo>
                        <a:cubicBezTo>
                          <a:pt x="16" y="46"/>
                          <a:pt x="16" y="40"/>
                          <a:pt x="16" y="33"/>
                        </a:cubicBezTo>
                        <a:cubicBezTo>
                          <a:pt x="15" y="33"/>
                          <a:pt x="15" y="33"/>
                          <a:pt x="14" y="33"/>
                        </a:cubicBezTo>
                        <a:cubicBezTo>
                          <a:pt x="14" y="40"/>
                          <a:pt x="14" y="46"/>
                          <a:pt x="14" y="53"/>
                        </a:cubicBezTo>
                        <a:cubicBezTo>
                          <a:pt x="14" y="56"/>
                          <a:pt x="10" y="56"/>
                          <a:pt x="9" y="53"/>
                        </a:cubicBezTo>
                        <a:cubicBezTo>
                          <a:pt x="9" y="46"/>
                          <a:pt x="9" y="40"/>
                          <a:pt x="9" y="33"/>
                        </a:cubicBezTo>
                        <a:cubicBezTo>
                          <a:pt x="7" y="33"/>
                          <a:pt x="5" y="33"/>
                          <a:pt x="3" y="33"/>
                        </a:cubicBezTo>
                        <a:cubicBezTo>
                          <a:pt x="5" y="25"/>
                          <a:pt x="7" y="16"/>
                          <a:pt x="9" y="8"/>
                        </a:cubicBezTo>
                        <a:cubicBezTo>
                          <a:pt x="9" y="8"/>
                          <a:pt x="8" y="8"/>
                          <a:pt x="8" y="8"/>
                        </a:cubicBezTo>
                        <a:cubicBezTo>
                          <a:pt x="7" y="13"/>
                          <a:pt x="6" y="18"/>
                          <a:pt x="4" y="22"/>
                        </a:cubicBezTo>
                        <a:cubicBezTo>
                          <a:pt x="4" y="25"/>
                          <a:pt x="0" y="24"/>
                          <a:pt x="0" y="22"/>
                        </a:cubicBezTo>
                        <a:cubicBezTo>
                          <a:pt x="0" y="19"/>
                          <a:pt x="2" y="15"/>
                          <a:pt x="2" y="12"/>
                        </a:cubicBezTo>
                        <a:cubicBezTo>
                          <a:pt x="4" y="9"/>
                          <a:pt x="4" y="5"/>
                          <a:pt x="6" y="2"/>
                        </a:cubicBezTo>
                        <a:close/>
                      </a:path>
                    </a:pathLst>
                  </a:custGeom>
                  <a:solidFill>
                    <a:srgbClr val="FF99FF"/>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grpSp>
            <p:grpSp>
              <p:nvGrpSpPr>
                <p:cNvPr id="118" name="Google Shape;10290;p194">
                  <a:extLst>
                    <a:ext uri="{FF2B5EF4-FFF2-40B4-BE49-F238E27FC236}">
                      <a16:creationId xmlns:a16="http://schemas.microsoft.com/office/drawing/2014/main" id="{938E2E84-2560-4687-B3D3-1ECE1C2956E5}"/>
                    </a:ext>
                  </a:extLst>
                </p:cNvPr>
                <p:cNvGrpSpPr/>
                <p:nvPr/>
              </p:nvGrpSpPr>
              <p:grpSpPr>
                <a:xfrm>
                  <a:off x="5533285" y="3720592"/>
                  <a:ext cx="94486" cy="213618"/>
                  <a:chOff x="5533285" y="3720592"/>
                  <a:chExt cx="94486" cy="213618"/>
                </a:xfrm>
              </p:grpSpPr>
              <p:sp>
                <p:nvSpPr>
                  <p:cNvPr id="137" name="Google Shape;10291;p194">
                    <a:extLst>
                      <a:ext uri="{FF2B5EF4-FFF2-40B4-BE49-F238E27FC236}">
                        <a16:creationId xmlns:a16="http://schemas.microsoft.com/office/drawing/2014/main" id="{34421704-5323-4D85-9BAC-54326B334DF3}"/>
                      </a:ext>
                    </a:extLst>
                  </p:cNvPr>
                  <p:cNvSpPr/>
                  <p:nvPr/>
                </p:nvSpPr>
                <p:spPr>
                  <a:xfrm>
                    <a:off x="5557934" y="3720592"/>
                    <a:ext cx="36974" cy="41081"/>
                  </a:xfrm>
                  <a:custGeom>
                    <a:avLst/>
                    <a:gdLst/>
                    <a:ahLst/>
                    <a:cxnLst/>
                    <a:rect l="l" t="t" r="r" b="b"/>
                    <a:pathLst>
                      <a:path w="13" h="13" extrusionOk="0">
                        <a:moveTo>
                          <a:pt x="6" y="1"/>
                        </a:moveTo>
                        <a:cubicBezTo>
                          <a:pt x="10" y="0"/>
                          <a:pt x="13" y="4"/>
                          <a:pt x="13" y="7"/>
                        </a:cubicBezTo>
                        <a:cubicBezTo>
                          <a:pt x="12" y="12"/>
                          <a:pt x="5" y="13"/>
                          <a:pt x="3" y="10"/>
                        </a:cubicBezTo>
                        <a:cubicBezTo>
                          <a:pt x="0" y="7"/>
                          <a:pt x="3" y="2"/>
                          <a:pt x="6" y="1"/>
                        </a:cubicBezTo>
                        <a:close/>
                      </a:path>
                    </a:pathLst>
                  </a:custGeom>
                  <a:solidFill>
                    <a:srgbClr val="FF99FF"/>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138" name="Google Shape;10292;p194">
                    <a:extLst>
                      <a:ext uri="{FF2B5EF4-FFF2-40B4-BE49-F238E27FC236}">
                        <a16:creationId xmlns:a16="http://schemas.microsoft.com/office/drawing/2014/main" id="{16422B8C-6180-4E3A-B398-DCE6E11CB7EC}"/>
                      </a:ext>
                    </a:extLst>
                  </p:cNvPr>
                  <p:cNvSpPr/>
                  <p:nvPr/>
                </p:nvSpPr>
                <p:spPr>
                  <a:xfrm>
                    <a:off x="5533285" y="3761672"/>
                    <a:ext cx="94486" cy="172538"/>
                  </a:xfrm>
                  <a:custGeom>
                    <a:avLst/>
                    <a:gdLst/>
                    <a:ahLst/>
                    <a:cxnLst/>
                    <a:rect l="l" t="t" r="r" b="b"/>
                    <a:pathLst>
                      <a:path w="31" h="56" extrusionOk="0">
                        <a:moveTo>
                          <a:pt x="7" y="2"/>
                        </a:moveTo>
                        <a:cubicBezTo>
                          <a:pt x="9" y="0"/>
                          <a:pt x="13" y="1"/>
                          <a:pt x="17" y="0"/>
                        </a:cubicBezTo>
                        <a:cubicBezTo>
                          <a:pt x="20" y="0"/>
                          <a:pt x="23" y="1"/>
                          <a:pt x="25" y="3"/>
                        </a:cubicBezTo>
                        <a:cubicBezTo>
                          <a:pt x="27" y="7"/>
                          <a:pt x="27" y="10"/>
                          <a:pt x="28" y="14"/>
                        </a:cubicBezTo>
                        <a:cubicBezTo>
                          <a:pt x="29" y="17"/>
                          <a:pt x="31" y="20"/>
                          <a:pt x="30" y="24"/>
                        </a:cubicBezTo>
                        <a:cubicBezTo>
                          <a:pt x="29" y="24"/>
                          <a:pt x="27" y="24"/>
                          <a:pt x="26" y="22"/>
                        </a:cubicBezTo>
                        <a:cubicBezTo>
                          <a:pt x="25" y="18"/>
                          <a:pt x="24" y="13"/>
                          <a:pt x="22" y="9"/>
                        </a:cubicBezTo>
                        <a:cubicBezTo>
                          <a:pt x="22" y="8"/>
                          <a:pt x="21" y="8"/>
                          <a:pt x="21" y="7"/>
                        </a:cubicBezTo>
                        <a:cubicBezTo>
                          <a:pt x="23" y="16"/>
                          <a:pt x="26" y="25"/>
                          <a:pt x="28" y="33"/>
                        </a:cubicBezTo>
                        <a:cubicBezTo>
                          <a:pt x="26" y="33"/>
                          <a:pt x="24" y="33"/>
                          <a:pt x="21" y="33"/>
                        </a:cubicBezTo>
                        <a:cubicBezTo>
                          <a:pt x="21" y="40"/>
                          <a:pt x="22" y="46"/>
                          <a:pt x="21" y="52"/>
                        </a:cubicBezTo>
                        <a:cubicBezTo>
                          <a:pt x="21" y="53"/>
                          <a:pt x="20" y="55"/>
                          <a:pt x="19" y="55"/>
                        </a:cubicBezTo>
                        <a:cubicBezTo>
                          <a:pt x="17" y="55"/>
                          <a:pt x="16" y="54"/>
                          <a:pt x="16" y="52"/>
                        </a:cubicBezTo>
                        <a:cubicBezTo>
                          <a:pt x="16" y="46"/>
                          <a:pt x="17" y="40"/>
                          <a:pt x="16" y="33"/>
                        </a:cubicBezTo>
                        <a:cubicBezTo>
                          <a:pt x="16" y="33"/>
                          <a:pt x="15" y="33"/>
                          <a:pt x="15" y="33"/>
                        </a:cubicBezTo>
                        <a:cubicBezTo>
                          <a:pt x="15" y="40"/>
                          <a:pt x="15" y="46"/>
                          <a:pt x="15" y="53"/>
                        </a:cubicBezTo>
                        <a:cubicBezTo>
                          <a:pt x="15" y="56"/>
                          <a:pt x="10" y="56"/>
                          <a:pt x="10" y="53"/>
                        </a:cubicBezTo>
                        <a:cubicBezTo>
                          <a:pt x="10" y="46"/>
                          <a:pt x="10" y="40"/>
                          <a:pt x="10" y="33"/>
                        </a:cubicBezTo>
                        <a:cubicBezTo>
                          <a:pt x="8" y="33"/>
                          <a:pt x="5" y="33"/>
                          <a:pt x="3" y="33"/>
                        </a:cubicBezTo>
                        <a:cubicBezTo>
                          <a:pt x="5" y="25"/>
                          <a:pt x="8" y="16"/>
                          <a:pt x="10" y="8"/>
                        </a:cubicBezTo>
                        <a:cubicBezTo>
                          <a:pt x="10" y="8"/>
                          <a:pt x="9" y="8"/>
                          <a:pt x="9" y="8"/>
                        </a:cubicBezTo>
                        <a:cubicBezTo>
                          <a:pt x="7" y="13"/>
                          <a:pt x="6" y="18"/>
                          <a:pt x="5" y="22"/>
                        </a:cubicBezTo>
                        <a:cubicBezTo>
                          <a:pt x="4" y="25"/>
                          <a:pt x="0" y="24"/>
                          <a:pt x="0" y="22"/>
                        </a:cubicBezTo>
                        <a:cubicBezTo>
                          <a:pt x="1" y="19"/>
                          <a:pt x="2" y="15"/>
                          <a:pt x="3" y="12"/>
                        </a:cubicBezTo>
                        <a:cubicBezTo>
                          <a:pt x="4" y="9"/>
                          <a:pt x="4" y="5"/>
                          <a:pt x="7" y="2"/>
                        </a:cubicBezTo>
                        <a:close/>
                      </a:path>
                    </a:pathLst>
                  </a:custGeom>
                  <a:solidFill>
                    <a:srgbClr val="FF99FF"/>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grpSp>
            <p:grpSp>
              <p:nvGrpSpPr>
                <p:cNvPr id="119" name="Google Shape;10293;p194">
                  <a:extLst>
                    <a:ext uri="{FF2B5EF4-FFF2-40B4-BE49-F238E27FC236}">
                      <a16:creationId xmlns:a16="http://schemas.microsoft.com/office/drawing/2014/main" id="{B2E29533-BAF9-466F-842D-A715B43EBBD4}"/>
                    </a:ext>
                  </a:extLst>
                </p:cNvPr>
                <p:cNvGrpSpPr/>
                <p:nvPr/>
              </p:nvGrpSpPr>
              <p:grpSpPr>
                <a:xfrm>
                  <a:off x="5631879" y="3720592"/>
                  <a:ext cx="94486" cy="213618"/>
                  <a:chOff x="5631879" y="3720592"/>
                  <a:chExt cx="94486" cy="213618"/>
                </a:xfrm>
              </p:grpSpPr>
              <p:sp>
                <p:nvSpPr>
                  <p:cNvPr id="135" name="Google Shape;10294;p194">
                    <a:extLst>
                      <a:ext uri="{FF2B5EF4-FFF2-40B4-BE49-F238E27FC236}">
                        <a16:creationId xmlns:a16="http://schemas.microsoft.com/office/drawing/2014/main" id="{12CB94B8-F112-4E1C-9CB7-DAA88B2FF381}"/>
                      </a:ext>
                    </a:extLst>
                  </p:cNvPr>
                  <p:cNvSpPr/>
                  <p:nvPr/>
                </p:nvSpPr>
                <p:spPr>
                  <a:xfrm>
                    <a:off x="5656527" y="3720592"/>
                    <a:ext cx="41081" cy="41081"/>
                  </a:xfrm>
                  <a:custGeom>
                    <a:avLst/>
                    <a:gdLst/>
                    <a:ahLst/>
                    <a:cxnLst/>
                    <a:rect l="l" t="t" r="r" b="b"/>
                    <a:pathLst>
                      <a:path w="13" h="13" extrusionOk="0">
                        <a:moveTo>
                          <a:pt x="6" y="1"/>
                        </a:moveTo>
                        <a:cubicBezTo>
                          <a:pt x="9" y="0"/>
                          <a:pt x="13" y="4"/>
                          <a:pt x="12" y="7"/>
                        </a:cubicBezTo>
                        <a:cubicBezTo>
                          <a:pt x="12" y="12"/>
                          <a:pt x="5" y="13"/>
                          <a:pt x="3" y="10"/>
                        </a:cubicBezTo>
                        <a:cubicBezTo>
                          <a:pt x="0" y="7"/>
                          <a:pt x="2" y="2"/>
                          <a:pt x="6" y="1"/>
                        </a:cubicBezTo>
                        <a:close/>
                      </a:path>
                    </a:pathLst>
                  </a:custGeom>
                  <a:solidFill>
                    <a:srgbClr val="FF99FF"/>
                  </a:solidFill>
                  <a:ln>
                    <a:noFill/>
                  </a:ln>
                </p:spPr>
                <p:txBody>
                  <a:bodyPr spcFirstLastPara="1" wrap="square" lIns="60950" tIns="30467" rIns="60950" bIns="30467" anchor="t" anchorCtr="0">
                    <a:noAutofit/>
                  </a:bodyPr>
                  <a:lstStyle/>
                  <a:p>
                    <a:endParaRPr sz="1200" dirty="0">
                      <a:solidFill>
                        <a:schemeClr val="dk1"/>
                      </a:solidFill>
                      <a:latin typeface="Roboto Condensed"/>
                      <a:ea typeface="Roboto Condensed"/>
                      <a:cs typeface="Roboto Condensed"/>
                      <a:sym typeface="Roboto Condensed"/>
                    </a:endParaRPr>
                  </a:p>
                </p:txBody>
              </p:sp>
              <p:sp>
                <p:nvSpPr>
                  <p:cNvPr id="136" name="Google Shape;10295;p194">
                    <a:extLst>
                      <a:ext uri="{FF2B5EF4-FFF2-40B4-BE49-F238E27FC236}">
                        <a16:creationId xmlns:a16="http://schemas.microsoft.com/office/drawing/2014/main" id="{F3C108F1-02DB-4134-B17F-D1761B5B64F7}"/>
                      </a:ext>
                    </a:extLst>
                  </p:cNvPr>
                  <p:cNvSpPr/>
                  <p:nvPr/>
                </p:nvSpPr>
                <p:spPr>
                  <a:xfrm>
                    <a:off x="5631879" y="3761672"/>
                    <a:ext cx="94486" cy="172538"/>
                  </a:xfrm>
                  <a:custGeom>
                    <a:avLst/>
                    <a:gdLst/>
                    <a:ahLst/>
                    <a:cxnLst/>
                    <a:rect l="l" t="t" r="r" b="b"/>
                    <a:pathLst>
                      <a:path w="30" h="56" extrusionOk="0">
                        <a:moveTo>
                          <a:pt x="6" y="2"/>
                        </a:moveTo>
                        <a:cubicBezTo>
                          <a:pt x="9" y="0"/>
                          <a:pt x="13" y="1"/>
                          <a:pt x="16" y="0"/>
                        </a:cubicBezTo>
                        <a:cubicBezTo>
                          <a:pt x="19" y="0"/>
                          <a:pt x="23" y="1"/>
                          <a:pt x="24" y="3"/>
                        </a:cubicBezTo>
                        <a:cubicBezTo>
                          <a:pt x="26" y="7"/>
                          <a:pt x="27" y="10"/>
                          <a:pt x="28" y="14"/>
                        </a:cubicBezTo>
                        <a:cubicBezTo>
                          <a:pt x="29" y="17"/>
                          <a:pt x="30" y="20"/>
                          <a:pt x="30" y="24"/>
                        </a:cubicBezTo>
                        <a:cubicBezTo>
                          <a:pt x="28" y="24"/>
                          <a:pt x="27" y="24"/>
                          <a:pt x="26" y="22"/>
                        </a:cubicBezTo>
                        <a:cubicBezTo>
                          <a:pt x="24" y="18"/>
                          <a:pt x="23" y="13"/>
                          <a:pt x="22" y="9"/>
                        </a:cubicBezTo>
                        <a:cubicBezTo>
                          <a:pt x="21" y="8"/>
                          <a:pt x="21" y="8"/>
                          <a:pt x="20" y="7"/>
                        </a:cubicBezTo>
                        <a:cubicBezTo>
                          <a:pt x="22" y="16"/>
                          <a:pt x="25" y="25"/>
                          <a:pt x="28" y="33"/>
                        </a:cubicBezTo>
                        <a:cubicBezTo>
                          <a:pt x="25" y="33"/>
                          <a:pt x="23" y="33"/>
                          <a:pt x="21" y="33"/>
                        </a:cubicBezTo>
                        <a:cubicBezTo>
                          <a:pt x="21" y="40"/>
                          <a:pt x="21" y="46"/>
                          <a:pt x="21" y="52"/>
                        </a:cubicBezTo>
                        <a:cubicBezTo>
                          <a:pt x="21" y="53"/>
                          <a:pt x="20" y="55"/>
                          <a:pt x="19" y="55"/>
                        </a:cubicBezTo>
                        <a:cubicBezTo>
                          <a:pt x="17" y="55"/>
                          <a:pt x="16" y="54"/>
                          <a:pt x="16" y="52"/>
                        </a:cubicBezTo>
                        <a:cubicBezTo>
                          <a:pt x="16" y="46"/>
                          <a:pt x="16" y="40"/>
                          <a:pt x="16" y="33"/>
                        </a:cubicBezTo>
                        <a:cubicBezTo>
                          <a:pt x="16" y="33"/>
                          <a:pt x="15" y="33"/>
                          <a:pt x="14" y="33"/>
                        </a:cubicBezTo>
                        <a:cubicBezTo>
                          <a:pt x="14" y="40"/>
                          <a:pt x="15" y="46"/>
                          <a:pt x="14" y="53"/>
                        </a:cubicBezTo>
                        <a:cubicBezTo>
                          <a:pt x="14" y="56"/>
                          <a:pt x="10" y="56"/>
                          <a:pt x="9" y="53"/>
                        </a:cubicBezTo>
                        <a:cubicBezTo>
                          <a:pt x="9" y="46"/>
                          <a:pt x="9" y="40"/>
                          <a:pt x="9" y="33"/>
                        </a:cubicBezTo>
                        <a:cubicBezTo>
                          <a:pt x="7" y="33"/>
                          <a:pt x="5" y="33"/>
                          <a:pt x="3" y="33"/>
                        </a:cubicBezTo>
                        <a:cubicBezTo>
                          <a:pt x="5" y="25"/>
                          <a:pt x="7" y="16"/>
                          <a:pt x="9" y="8"/>
                        </a:cubicBezTo>
                        <a:cubicBezTo>
                          <a:pt x="9" y="8"/>
                          <a:pt x="9" y="8"/>
                          <a:pt x="8" y="8"/>
                        </a:cubicBezTo>
                        <a:cubicBezTo>
                          <a:pt x="7" y="13"/>
                          <a:pt x="6" y="18"/>
                          <a:pt x="4" y="22"/>
                        </a:cubicBezTo>
                        <a:cubicBezTo>
                          <a:pt x="4" y="25"/>
                          <a:pt x="0" y="24"/>
                          <a:pt x="0" y="22"/>
                        </a:cubicBezTo>
                        <a:cubicBezTo>
                          <a:pt x="0" y="19"/>
                          <a:pt x="2" y="15"/>
                          <a:pt x="3" y="12"/>
                        </a:cubicBezTo>
                        <a:cubicBezTo>
                          <a:pt x="4" y="9"/>
                          <a:pt x="4" y="5"/>
                          <a:pt x="6" y="2"/>
                        </a:cubicBezTo>
                        <a:close/>
                      </a:path>
                    </a:pathLst>
                  </a:custGeom>
                  <a:solidFill>
                    <a:srgbClr val="FF99FF"/>
                  </a:solidFill>
                  <a:ln>
                    <a:noFill/>
                  </a:ln>
                </p:spPr>
                <p:txBody>
                  <a:bodyPr spcFirstLastPara="1" wrap="square" lIns="60950" tIns="30467" rIns="60950" bIns="30467" anchor="t" anchorCtr="0">
                    <a:noAutofit/>
                  </a:bodyPr>
                  <a:lstStyle/>
                  <a:p>
                    <a:endParaRPr sz="1200" dirty="0">
                      <a:solidFill>
                        <a:schemeClr val="dk1"/>
                      </a:solidFill>
                      <a:latin typeface="Roboto Condensed"/>
                      <a:ea typeface="Roboto Condensed"/>
                      <a:cs typeface="Roboto Condensed"/>
                      <a:sym typeface="Roboto Condensed"/>
                    </a:endParaRPr>
                  </a:p>
                </p:txBody>
              </p:sp>
            </p:grpSp>
            <p:grpSp>
              <p:nvGrpSpPr>
                <p:cNvPr id="120" name="Google Shape;10296;p194">
                  <a:extLst>
                    <a:ext uri="{FF2B5EF4-FFF2-40B4-BE49-F238E27FC236}">
                      <a16:creationId xmlns:a16="http://schemas.microsoft.com/office/drawing/2014/main" id="{8E5BF399-387B-4739-B6E9-AC7CCBA732F6}"/>
                    </a:ext>
                  </a:extLst>
                </p:cNvPr>
                <p:cNvGrpSpPr/>
                <p:nvPr/>
              </p:nvGrpSpPr>
              <p:grpSpPr>
                <a:xfrm>
                  <a:off x="5734579" y="3720592"/>
                  <a:ext cx="94486" cy="213618"/>
                  <a:chOff x="5734579" y="3720592"/>
                  <a:chExt cx="94486" cy="213618"/>
                </a:xfrm>
              </p:grpSpPr>
              <p:sp>
                <p:nvSpPr>
                  <p:cNvPr id="133" name="Google Shape;10297;p194">
                    <a:extLst>
                      <a:ext uri="{FF2B5EF4-FFF2-40B4-BE49-F238E27FC236}">
                        <a16:creationId xmlns:a16="http://schemas.microsoft.com/office/drawing/2014/main" id="{C9593163-BD19-401B-B515-739E76A079DA}"/>
                      </a:ext>
                    </a:extLst>
                  </p:cNvPr>
                  <p:cNvSpPr/>
                  <p:nvPr/>
                </p:nvSpPr>
                <p:spPr>
                  <a:xfrm>
                    <a:off x="5759227" y="3720592"/>
                    <a:ext cx="41081" cy="41081"/>
                  </a:xfrm>
                  <a:custGeom>
                    <a:avLst/>
                    <a:gdLst/>
                    <a:ahLst/>
                    <a:cxnLst/>
                    <a:rect l="l" t="t" r="r" b="b"/>
                    <a:pathLst>
                      <a:path w="13" h="13" extrusionOk="0">
                        <a:moveTo>
                          <a:pt x="5" y="1"/>
                        </a:moveTo>
                        <a:cubicBezTo>
                          <a:pt x="9" y="0"/>
                          <a:pt x="13" y="4"/>
                          <a:pt x="12" y="7"/>
                        </a:cubicBezTo>
                        <a:cubicBezTo>
                          <a:pt x="12" y="12"/>
                          <a:pt x="5" y="13"/>
                          <a:pt x="2" y="10"/>
                        </a:cubicBezTo>
                        <a:cubicBezTo>
                          <a:pt x="0" y="7"/>
                          <a:pt x="2" y="2"/>
                          <a:pt x="5" y="1"/>
                        </a:cubicBezTo>
                        <a:close/>
                      </a:path>
                    </a:pathLst>
                  </a:custGeom>
                  <a:solidFill>
                    <a:srgbClr val="FF99FF"/>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134" name="Google Shape;10298;p194">
                    <a:extLst>
                      <a:ext uri="{FF2B5EF4-FFF2-40B4-BE49-F238E27FC236}">
                        <a16:creationId xmlns:a16="http://schemas.microsoft.com/office/drawing/2014/main" id="{5990C33A-AA83-4B96-A76B-9B9C34801082}"/>
                      </a:ext>
                    </a:extLst>
                  </p:cNvPr>
                  <p:cNvSpPr/>
                  <p:nvPr/>
                </p:nvSpPr>
                <p:spPr>
                  <a:xfrm>
                    <a:off x="5734579" y="3761672"/>
                    <a:ext cx="94486" cy="172538"/>
                  </a:xfrm>
                  <a:custGeom>
                    <a:avLst/>
                    <a:gdLst/>
                    <a:ahLst/>
                    <a:cxnLst/>
                    <a:rect l="l" t="t" r="r" b="b"/>
                    <a:pathLst>
                      <a:path w="30" h="56" extrusionOk="0">
                        <a:moveTo>
                          <a:pt x="6" y="2"/>
                        </a:moveTo>
                        <a:cubicBezTo>
                          <a:pt x="9" y="0"/>
                          <a:pt x="13" y="1"/>
                          <a:pt x="16" y="0"/>
                        </a:cubicBezTo>
                        <a:cubicBezTo>
                          <a:pt x="19" y="0"/>
                          <a:pt x="22" y="1"/>
                          <a:pt x="24" y="3"/>
                        </a:cubicBezTo>
                        <a:cubicBezTo>
                          <a:pt x="26" y="7"/>
                          <a:pt x="26" y="10"/>
                          <a:pt x="28" y="14"/>
                        </a:cubicBezTo>
                        <a:cubicBezTo>
                          <a:pt x="28" y="17"/>
                          <a:pt x="30" y="20"/>
                          <a:pt x="29" y="24"/>
                        </a:cubicBezTo>
                        <a:cubicBezTo>
                          <a:pt x="28" y="24"/>
                          <a:pt x="26" y="24"/>
                          <a:pt x="25" y="22"/>
                        </a:cubicBezTo>
                        <a:cubicBezTo>
                          <a:pt x="24" y="18"/>
                          <a:pt x="23" y="13"/>
                          <a:pt x="21" y="9"/>
                        </a:cubicBezTo>
                        <a:cubicBezTo>
                          <a:pt x="21" y="8"/>
                          <a:pt x="20" y="8"/>
                          <a:pt x="20" y="7"/>
                        </a:cubicBezTo>
                        <a:cubicBezTo>
                          <a:pt x="22" y="16"/>
                          <a:pt x="25" y="25"/>
                          <a:pt x="27" y="33"/>
                        </a:cubicBezTo>
                        <a:cubicBezTo>
                          <a:pt x="25" y="33"/>
                          <a:pt x="23" y="33"/>
                          <a:pt x="21" y="33"/>
                        </a:cubicBezTo>
                        <a:cubicBezTo>
                          <a:pt x="21" y="40"/>
                          <a:pt x="21" y="46"/>
                          <a:pt x="21" y="52"/>
                        </a:cubicBezTo>
                        <a:cubicBezTo>
                          <a:pt x="21" y="53"/>
                          <a:pt x="20" y="55"/>
                          <a:pt x="18" y="55"/>
                        </a:cubicBezTo>
                        <a:cubicBezTo>
                          <a:pt x="17" y="55"/>
                          <a:pt x="15" y="54"/>
                          <a:pt x="16" y="52"/>
                        </a:cubicBezTo>
                        <a:cubicBezTo>
                          <a:pt x="16" y="46"/>
                          <a:pt x="16" y="40"/>
                          <a:pt x="16" y="33"/>
                        </a:cubicBezTo>
                        <a:cubicBezTo>
                          <a:pt x="15" y="33"/>
                          <a:pt x="14" y="33"/>
                          <a:pt x="14" y="33"/>
                        </a:cubicBezTo>
                        <a:cubicBezTo>
                          <a:pt x="14" y="40"/>
                          <a:pt x="14" y="46"/>
                          <a:pt x="14" y="53"/>
                        </a:cubicBezTo>
                        <a:cubicBezTo>
                          <a:pt x="14" y="56"/>
                          <a:pt x="9" y="56"/>
                          <a:pt x="9" y="53"/>
                        </a:cubicBezTo>
                        <a:cubicBezTo>
                          <a:pt x="9" y="46"/>
                          <a:pt x="9" y="40"/>
                          <a:pt x="9" y="33"/>
                        </a:cubicBezTo>
                        <a:cubicBezTo>
                          <a:pt x="7" y="33"/>
                          <a:pt x="5" y="33"/>
                          <a:pt x="3" y="33"/>
                        </a:cubicBezTo>
                        <a:cubicBezTo>
                          <a:pt x="5" y="25"/>
                          <a:pt x="7" y="16"/>
                          <a:pt x="9" y="8"/>
                        </a:cubicBezTo>
                        <a:cubicBezTo>
                          <a:pt x="9" y="8"/>
                          <a:pt x="8" y="8"/>
                          <a:pt x="8" y="8"/>
                        </a:cubicBezTo>
                        <a:cubicBezTo>
                          <a:pt x="6" y="13"/>
                          <a:pt x="5" y="18"/>
                          <a:pt x="4" y="22"/>
                        </a:cubicBezTo>
                        <a:cubicBezTo>
                          <a:pt x="3" y="25"/>
                          <a:pt x="0" y="24"/>
                          <a:pt x="0" y="22"/>
                        </a:cubicBezTo>
                        <a:cubicBezTo>
                          <a:pt x="0" y="19"/>
                          <a:pt x="1" y="15"/>
                          <a:pt x="2" y="12"/>
                        </a:cubicBezTo>
                        <a:cubicBezTo>
                          <a:pt x="3" y="9"/>
                          <a:pt x="4" y="5"/>
                          <a:pt x="6" y="2"/>
                        </a:cubicBezTo>
                        <a:close/>
                      </a:path>
                    </a:pathLst>
                  </a:custGeom>
                  <a:solidFill>
                    <a:srgbClr val="FF99FF"/>
                  </a:solidFill>
                  <a:ln>
                    <a:noFill/>
                  </a:ln>
                </p:spPr>
                <p:txBody>
                  <a:bodyPr spcFirstLastPara="1" wrap="square" lIns="60950" tIns="30467" rIns="60950" bIns="30467" anchor="t" anchorCtr="0">
                    <a:noAutofit/>
                  </a:bodyPr>
                  <a:lstStyle/>
                  <a:p>
                    <a:endParaRPr sz="1200" dirty="0">
                      <a:solidFill>
                        <a:schemeClr val="dk1"/>
                      </a:solidFill>
                      <a:latin typeface="Roboto Condensed"/>
                      <a:ea typeface="Roboto Condensed"/>
                      <a:cs typeface="Roboto Condensed"/>
                      <a:sym typeface="Roboto Condensed"/>
                    </a:endParaRPr>
                  </a:p>
                </p:txBody>
              </p:sp>
            </p:grpSp>
            <p:grpSp>
              <p:nvGrpSpPr>
                <p:cNvPr id="121" name="Google Shape;10299;p194">
                  <a:extLst>
                    <a:ext uri="{FF2B5EF4-FFF2-40B4-BE49-F238E27FC236}">
                      <a16:creationId xmlns:a16="http://schemas.microsoft.com/office/drawing/2014/main" id="{E7EAEB81-3A86-4B43-A52C-859FAF8B11D4}"/>
                    </a:ext>
                  </a:extLst>
                </p:cNvPr>
                <p:cNvGrpSpPr/>
                <p:nvPr/>
              </p:nvGrpSpPr>
              <p:grpSpPr>
                <a:xfrm>
                  <a:off x="5833172" y="3720592"/>
                  <a:ext cx="94486" cy="213618"/>
                  <a:chOff x="5833172" y="3720592"/>
                  <a:chExt cx="94486" cy="213618"/>
                </a:xfrm>
              </p:grpSpPr>
              <p:sp>
                <p:nvSpPr>
                  <p:cNvPr id="131" name="Google Shape;10300;p194">
                    <a:extLst>
                      <a:ext uri="{FF2B5EF4-FFF2-40B4-BE49-F238E27FC236}">
                        <a16:creationId xmlns:a16="http://schemas.microsoft.com/office/drawing/2014/main" id="{DBE0E839-008F-4933-B2F5-9A1C1B2FCED4}"/>
                      </a:ext>
                    </a:extLst>
                  </p:cNvPr>
                  <p:cNvSpPr/>
                  <p:nvPr/>
                </p:nvSpPr>
                <p:spPr>
                  <a:xfrm>
                    <a:off x="5857820" y="3720592"/>
                    <a:ext cx="41081" cy="41081"/>
                  </a:xfrm>
                  <a:custGeom>
                    <a:avLst/>
                    <a:gdLst/>
                    <a:ahLst/>
                    <a:cxnLst/>
                    <a:rect l="l" t="t" r="r" b="b"/>
                    <a:pathLst>
                      <a:path w="13" h="13" extrusionOk="0">
                        <a:moveTo>
                          <a:pt x="6" y="1"/>
                        </a:moveTo>
                        <a:cubicBezTo>
                          <a:pt x="10" y="0"/>
                          <a:pt x="13" y="4"/>
                          <a:pt x="13" y="7"/>
                        </a:cubicBezTo>
                        <a:cubicBezTo>
                          <a:pt x="12" y="12"/>
                          <a:pt x="5" y="13"/>
                          <a:pt x="3" y="10"/>
                        </a:cubicBezTo>
                        <a:cubicBezTo>
                          <a:pt x="0" y="7"/>
                          <a:pt x="2" y="2"/>
                          <a:pt x="6" y="1"/>
                        </a:cubicBezTo>
                        <a:close/>
                      </a:path>
                    </a:pathLst>
                  </a:custGeom>
                  <a:solidFill>
                    <a:srgbClr val="FF99FF"/>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132" name="Google Shape;10301;p194">
                    <a:extLst>
                      <a:ext uri="{FF2B5EF4-FFF2-40B4-BE49-F238E27FC236}">
                        <a16:creationId xmlns:a16="http://schemas.microsoft.com/office/drawing/2014/main" id="{97282969-D86E-4F12-AE02-EB703C50E298}"/>
                      </a:ext>
                    </a:extLst>
                  </p:cNvPr>
                  <p:cNvSpPr/>
                  <p:nvPr/>
                </p:nvSpPr>
                <p:spPr>
                  <a:xfrm>
                    <a:off x="5833172" y="3761672"/>
                    <a:ext cx="94486" cy="172538"/>
                  </a:xfrm>
                  <a:custGeom>
                    <a:avLst/>
                    <a:gdLst/>
                    <a:ahLst/>
                    <a:cxnLst/>
                    <a:rect l="l" t="t" r="r" b="b"/>
                    <a:pathLst>
                      <a:path w="31" h="56" extrusionOk="0">
                        <a:moveTo>
                          <a:pt x="7" y="2"/>
                        </a:moveTo>
                        <a:cubicBezTo>
                          <a:pt x="9" y="0"/>
                          <a:pt x="13" y="1"/>
                          <a:pt x="17" y="0"/>
                        </a:cubicBezTo>
                        <a:cubicBezTo>
                          <a:pt x="19" y="0"/>
                          <a:pt x="23" y="1"/>
                          <a:pt x="24" y="3"/>
                        </a:cubicBezTo>
                        <a:cubicBezTo>
                          <a:pt x="26" y="7"/>
                          <a:pt x="27" y="10"/>
                          <a:pt x="28" y="14"/>
                        </a:cubicBezTo>
                        <a:cubicBezTo>
                          <a:pt x="29" y="17"/>
                          <a:pt x="31" y="20"/>
                          <a:pt x="30" y="24"/>
                        </a:cubicBezTo>
                        <a:cubicBezTo>
                          <a:pt x="29" y="24"/>
                          <a:pt x="27" y="24"/>
                          <a:pt x="26" y="22"/>
                        </a:cubicBezTo>
                        <a:cubicBezTo>
                          <a:pt x="24" y="18"/>
                          <a:pt x="23" y="13"/>
                          <a:pt x="22" y="9"/>
                        </a:cubicBezTo>
                        <a:cubicBezTo>
                          <a:pt x="22" y="8"/>
                          <a:pt x="21" y="8"/>
                          <a:pt x="20" y="7"/>
                        </a:cubicBezTo>
                        <a:cubicBezTo>
                          <a:pt x="22" y="16"/>
                          <a:pt x="25" y="25"/>
                          <a:pt x="28" y="33"/>
                        </a:cubicBezTo>
                        <a:cubicBezTo>
                          <a:pt x="26" y="33"/>
                          <a:pt x="23" y="33"/>
                          <a:pt x="21" y="33"/>
                        </a:cubicBezTo>
                        <a:cubicBezTo>
                          <a:pt x="21" y="40"/>
                          <a:pt x="21" y="46"/>
                          <a:pt x="21" y="52"/>
                        </a:cubicBezTo>
                        <a:cubicBezTo>
                          <a:pt x="21" y="53"/>
                          <a:pt x="20" y="55"/>
                          <a:pt x="19" y="55"/>
                        </a:cubicBezTo>
                        <a:cubicBezTo>
                          <a:pt x="17" y="55"/>
                          <a:pt x="16" y="54"/>
                          <a:pt x="16" y="52"/>
                        </a:cubicBezTo>
                        <a:cubicBezTo>
                          <a:pt x="16" y="46"/>
                          <a:pt x="16" y="40"/>
                          <a:pt x="16" y="33"/>
                        </a:cubicBezTo>
                        <a:cubicBezTo>
                          <a:pt x="16" y="33"/>
                          <a:pt x="15" y="33"/>
                          <a:pt x="15" y="33"/>
                        </a:cubicBezTo>
                        <a:cubicBezTo>
                          <a:pt x="15" y="40"/>
                          <a:pt x="15" y="46"/>
                          <a:pt x="15" y="53"/>
                        </a:cubicBezTo>
                        <a:cubicBezTo>
                          <a:pt x="14" y="56"/>
                          <a:pt x="10" y="56"/>
                          <a:pt x="10" y="53"/>
                        </a:cubicBezTo>
                        <a:cubicBezTo>
                          <a:pt x="10" y="46"/>
                          <a:pt x="10" y="40"/>
                          <a:pt x="10" y="33"/>
                        </a:cubicBezTo>
                        <a:cubicBezTo>
                          <a:pt x="7" y="33"/>
                          <a:pt x="5" y="33"/>
                          <a:pt x="3" y="33"/>
                        </a:cubicBezTo>
                        <a:cubicBezTo>
                          <a:pt x="5" y="25"/>
                          <a:pt x="8" y="16"/>
                          <a:pt x="10" y="8"/>
                        </a:cubicBezTo>
                        <a:cubicBezTo>
                          <a:pt x="9" y="8"/>
                          <a:pt x="9" y="8"/>
                          <a:pt x="9" y="8"/>
                        </a:cubicBezTo>
                        <a:cubicBezTo>
                          <a:pt x="7" y="13"/>
                          <a:pt x="6" y="18"/>
                          <a:pt x="4" y="22"/>
                        </a:cubicBezTo>
                        <a:cubicBezTo>
                          <a:pt x="4" y="25"/>
                          <a:pt x="0" y="24"/>
                          <a:pt x="0" y="22"/>
                        </a:cubicBezTo>
                        <a:cubicBezTo>
                          <a:pt x="0" y="19"/>
                          <a:pt x="2" y="15"/>
                          <a:pt x="3" y="12"/>
                        </a:cubicBezTo>
                        <a:cubicBezTo>
                          <a:pt x="4" y="9"/>
                          <a:pt x="4" y="5"/>
                          <a:pt x="7" y="2"/>
                        </a:cubicBezTo>
                        <a:close/>
                      </a:path>
                    </a:pathLst>
                  </a:custGeom>
                  <a:solidFill>
                    <a:srgbClr val="FF99FF"/>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grpSp>
            <p:grpSp>
              <p:nvGrpSpPr>
                <p:cNvPr id="122" name="Google Shape;10302;p194">
                  <a:extLst>
                    <a:ext uri="{FF2B5EF4-FFF2-40B4-BE49-F238E27FC236}">
                      <a16:creationId xmlns:a16="http://schemas.microsoft.com/office/drawing/2014/main" id="{8C9E7D11-F2BF-484A-896A-1FA09A25E855}"/>
                    </a:ext>
                  </a:extLst>
                </p:cNvPr>
                <p:cNvGrpSpPr/>
                <p:nvPr/>
              </p:nvGrpSpPr>
              <p:grpSpPr>
                <a:xfrm>
                  <a:off x="5935875" y="3720592"/>
                  <a:ext cx="90377" cy="213618"/>
                  <a:chOff x="5935875" y="3720592"/>
                  <a:chExt cx="90377" cy="213618"/>
                </a:xfrm>
              </p:grpSpPr>
              <p:sp>
                <p:nvSpPr>
                  <p:cNvPr id="129" name="Google Shape;10303;p194">
                    <a:extLst>
                      <a:ext uri="{FF2B5EF4-FFF2-40B4-BE49-F238E27FC236}">
                        <a16:creationId xmlns:a16="http://schemas.microsoft.com/office/drawing/2014/main" id="{57C3FEBD-FF3E-4041-9689-2D6EBF285DE7}"/>
                      </a:ext>
                    </a:extLst>
                  </p:cNvPr>
                  <p:cNvSpPr/>
                  <p:nvPr/>
                </p:nvSpPr>
                <p:spPr>
                  <a:xfrm>
                    <a:off x="5960523" y="3720592"/>
                    <a:ext cx="41081" cy="41081"/>
                  </a:xfrm>
                  <a:custGeom>
                    <a:avLst/>
                    <a:gdLst/>
                    <a:ahLst/>
                    <a:cxnLst/>
                    <a:rect l="l" t="t" r="r" b="b"/>
                    <a:pathLst>
                      <a:path w="13" h="13" extrusionOk="0">
                        <a:moveTo>
                          <a:pt x="6" y="1"/>
                        </a:moveTo>
                        <a:cubicBezTo>
                          <a:pt x="9" y="0"/>
                          <a:pt x="13" y="4"/>
                          <a:pt x="12" y="7"/>
                        </a:cubicBezTo>
                        <a:cubicBezTo>
                          <a:pt x="12" y="12"/>
                          <a:pt x="5" y="13"/>
                          <a:pt x="2" y="10"/>
                        </a:cubicBezTo>
                        <a:cubicBezTo>
                          <a:pt x="0" y="7"/>
                          <a:pt x="2" y="2"/>
                          <a:pt x="6" y="1"/>
                        </a:cubicBezTo>
                        <a:close/>
                      </a:path>
                    </a:pathLst>
                  </a:custGeom>
                  <a:solidFill>
                    <a:srgbClr val="FF99FF"/>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sp>
                <p:nvSpPr>
                  <p:cNvPr id="130" name="Google Shape;10304;p194">
                    <a:extLst>
                      <a:ext uri="{FF2B5EF4-FFF2-40B4-BE49-F238E27FC236}">
                        <a16:creationId xmlns:a16="http://schemas.microsoft.com/office/drawing/2014/main" id="{91FE2902-6826-40CD-A915-3D94A2AAC77B}"/>
                      </a:ext>
                    </a:extLst>
                  </p:cNvPr>
                  <p:cNvSpPr/>
                  <p:nvPr/>
                </p:nvSpPr>
                <p:spPr>
                  <a:xfrm>
                    <a:off x="5935875" y="3761672"/>
                    <a:ext cx="90377" cy="172538"/>
                  </a:xfrm>
                  <a:custGeom>
                    <a:avLst/>
                    <a:gdLst/>
                    <a:ahLst/>
                    <a:cxnLst/>
                    <a:rect l="l" t="t" r="r" b="b"/>
                    <a:pathLst>
                      <a:path w="30" h="56" extrusionOk="0">
                        <a:moveTo>
                          <a:pt x="6" y="2"/>
                        </a:moveTo>
                        <a:cubicBezTo>
                          <a:pt x="9" y="0"/>
                          <a:pt x="13" y="1"/>
                          <a:pt x="16" y="0"/>
                        </a:cubicBezTo>
                        <a:cubicBezTo>
                          <a:pt x="19" y="0"/>
                          <a:pt x="22" y="1"/>
                          <a:pt x="24" y="3"/>
                        </a:cubicBezTo>
                        <a:cubicBezTo>
                          <a:pt x="26" y="7"/>
                          <a:pt x="27" y="10"/>
                          <a:pt x="28" y="14"/>
                        </a:cubicBezTo>
                        <a:cubicBezTo>
                          <a:pt x="29" y="17"/>
                          <a:pt x="30" y="20"/>
                          <a:pt x="30" y="24"/>
                        </a:cubicBezTo>
                        <a:cubicBezTo>
                          <a:pt x="28" y="24"/>
                          <a:pt x="26" y="24"/>
                          <a:pt x="26" y="22"/>
                        </a:cubicBezTo>
                        <a:cubicBezTo>
                          <a:pt x="24" y="18"/>
                          <a:pt x="23" y="13"/>
                          <a:pt x="21" y="9"/>
                        </a:cubicBezTo>
                        <a:cubicBezTo>
                          <a:pt x="21" y="8"/>
                          <a:pt x="21" y="8"/>
                          <a:pt x="20" y="7"/>
                        </a:cubicBezTo>
                        <a:cubicBezTo>
                          <a:pt x="22" y="16"/>
                          <a:pt x="25" y="25"/>
                          <a:pt x="27" y="33"/>
                        </a:cubicBezTo>
                        <a:cubicBezTo>
                          <a:pt x="25" y="33"/>
                          <a:pt x="23" y="33"/>
                          <a:pt x="21" y="33"/>
                        </a:cubicBezTo>
                        <a:cubicBezTo>
                          <a:pt x="21" y="40"/>
                          <a:pt x="21" y="46"/>
                          <a:pt x="21" y="52"/>
                        </a:cubicBezTo>
                        <a:cubicBezTo>
                          <a:pt x="21" y="53"/>
                          <a:pt x="20" y="55"/>
                          <a:pt x="18" y="55"/>
                        </a:cubicBezTo>
                        <a:cubicBezTo>
                          <a:pt x="17" y="55"/>
                          <a:pt x="16" y="54"/>
                          <a:pt x="16" y="52"/>
                        </a:cubicBezTo>
                        <a:cubicBezTo>
                          <a:pt x="16" y="46"/>
                          <a:pt x="16" y="40"/>
                          <a:pt x="16" y="33"/>
                        </a:cubicBezTo>
                        <a:cubicBezTo>
                          <a:pt x="15" y="33"/>
                          <a:pt x="15" y="33"/>
                          <a:pt x="14" y="33"/>
                        </a:cubicBezTo>
                        <a:cubicBezTo>
                          <a:pt x="14" y="40"/>
                          <a:pt x="14" y="46"/>
                          <a:pt x="14" y="53"/>
                        </a:cubicBezTo>
                        <a:cubicBezTo>
                          <a:pt x="14" y="56"/>
                          <a:pt x="10" y="56"/>
                          <a:pt x="9" y="53"/>
                        </a:cubicBezTo>
                        <a:cubicBezTo>
                          <a:pt x="9" y="46"/>
                          <a:pt x="9" y="40"/>
                          <a:pt x="9" y="33"/>
                        </a:cubicBezTo>
                        <a:cubicBezTo>
                          <a:pt x="7" y="33"/>
                          <a:pt x="5" y="33"/>
                          <a:pt x="3" y="33"/>
                        </a:cubicBezTo>
                        <a:cubicBezTo>
                          <a:pt x="5" y="25"/>
                          <a:pt x="7" y="16"/>
                          <a:pt x="9" y="8"/>
                        </a:cubicBezTo>
                        <a:cubicBezTo>
                          <a:pt x="9" y="8"/>
                          <a:pt x="8" y="8"/>
                          <a:pt x="8" y="8"/>
                        </a:cubicBezTo>
                        <a:cubicBezTo>
                          <a:pt x="7" y="13"/>
                          <a:pt x="6" y="18"/>
                          <a:pt x="4" y="22"/>
                        </a:cubicBezTo>
                        <a:cubicBezTo>
                          <a:pt x="4" y="25"/>
                          <a:pt x="0" y="24"/>
                          <a:pt x="0" y="22"/>
                        </a:cubicBezTo>
                        <a:cubicBezTo>
                          <a:pt x="0" y="19"/>
                          <a:pt x="2" y="15"/>
                          <a:pt x="2" y="12"/>
                        </a:cubicBezTo>
                        <a:cubicBezTo>
                          <a:pt x="4" y="9"/>
                          <a:pt x="4" y="5"/>
                          <a:pt x="6" y="2"/>
                        </a:cubicBezTo>
                        <a:close/>
                      </a:path>
                    </a:pathLst>
                  </a:custGeom>
                  <a:solidFill>
                    <a:srgbClr val="FF99FF"/>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grpSp>
            <p:grpSp>
              <p:nvGrpSpPr>
                <p:cNvPr id="123" name="Google Shape;10305;p194">
                  <a:extLst>
                    <a:ext uri="{FF2B5EF4-FFF2-40B4-BE49-F238E27FC236}">
                      <a16:creationId xmlns:a16="http://schemas.microsoft.com/office/drawing/2014/main" id="{C3AB684C-0A13-4B0D-9928-52B9DDB79D66}"/>
                    </a:ext>
                  </a:extLst>
                </p:cNvPr>
                <p:cNvGrpSpPr/>
                <p:nvPr/>
              </p:nvGrpSpPr>
              <p:grpSpPr>
                <a:xfrm>
                  <a:off x="6034468" y="3720592"/>
                  <a:ext cx="94486" cy="213618"/>
                  <a:chOff x="6034468" y="3720592"/>
                  <a:chExt cx="94486" cy="213618"/>
                </a:xfrm>
              </p:grpSpPr>
              <p:sp>
                <p:nvSpPr>
                  <p:cNvPr id="127" name="Google Shape;10306;p194">
                    <a:extLst>
                      <a:ext uri="{FF2B5EF4-FFF2-40B4-BE49-F238E27FC236}">
                        <a16:creationId xmlns:a16="http://schemas.microsoft.com/office/drawing/2014/main" id="{8491A446-53A2-429B-9215-640A835F0595}"/>
                      </a:ext>
                    </a:extLst>
                  </p:cNvPr>
                  <p:cNvSpPr/>
                  <p:nvPr/>
                </p:nvSpPr>
                <p:spPr>
                  <a:xfrm>
                    <a:off x="6059116" y="3720592"/>
                    <a:ext cx="41081" cy="41081"/>
                  </a:xfrm>
                  <a:custGeom>
                    <a:avLst/>
                    <a:gdLst/>
                    <a:ahLst/>
                    <a:cxnLst/>
                    <a:rect l="l" t="t" r="r" b="b"/>
                    <a:pathLst>
                      <a:path w="13" h="13" extrusionOk="0">
                        <a:moveTo>
                          <a:pt x="6" y="1"/>
                        </a:moveTo>
                        <a:cubicBezTo>
                          <a:pt x="10" y="0"/>
                          <a:pt x="13" y="4"/>
                          <a:pt x="13" y="7"/>
                        </a:cubicBezTo>
                        <a:cubicBezTo>
                          <a:pt x="12" y="12"/>
                          <a:pt x="5" y="13"/>
                          <a:pt x="3" y="10"/>
                        </a:cubicBezTo>
                        <a:cubicBezTo>
                          <a:pt x="0" y="7"/>
                          <a:pt x="3" y="2"/>
                          <a:pt x="6" y="1"/>
                        </a:cubicBezTo>
                        <a:close/>
                      </a:path>
                    </a:pathLst>
                  </a:custGeom>
                  <a:solidFill>
                    <a:srgbClr val="FF99FF"/>
                  </a:solidFill>
                  <a:ln>
                    <a:noFill/>
                  </a:ln>
                </p:spPr>
                <p:txBody>
                  <a:bodyPr spcFirstLastPara="1" wrap="square" lIns="60950" tIns="30467" rIns="60950" bIns="30467" anchor="t" anchorCtr="0">
                    <a:noAutofit/>
                  </a:bodyPr>
                  <a:lstStyle/>
                  <a:p>
                    <a:endParaRPr sz="1200" dirty="0">
                      <a:solidFill>
                        <a:schemeClr val="dk1"/>
                      </a:solidFill>
                      <a:latin typeface="Roboto Condensed"/>
                      <a:ea typeface="Roboto Condensed"/>
                      <a:cs typeface="Roboto Condensed"/>
                      <a:sym typeface="Roboto Condensed"/>
                    </a:endParaRPr>
                  </a:p>
                </p:txBody>
              </p:sp>
              <p:sp>
                <p:nvSpPr>
                  <p:cNvPr id="128" name="Google Shape;10307;p194">
                    <a:extLst>
                      <a:ext uri="{FF2B5EF4-FFF2-40B4-BE49-F238E27FC236}">
                        <a16:creationId xmlns:a16="http://schemas.microsoft.com/office/drawing/2014/main" id="{1C182909-036C-407F-A320-CD59168AE644}"/>
                      </a:ext>
                    </a:extLst>
                  </p:cNvPr>
                  <p:cNvSpPr/>
                  <p:nvPr/>
                </p:nvSpPr>
                <p:spPr>
                  <a:xfrm>
                    <a:off x="6034468" y="3761672"/>
                    <a:ext cx="94486" cy="172538"/>
                  </a:xfrm>
                  <a:custGeom>
                    <a:avLst/>
                    <a:gdLst/>
                    <a:ahLst/>
                    <a:cxnLst/>
                    <a:rect l="l" t="t" r="r" b="b"/>
                    <a:pathLst>
                      <a:path w="31" h="56" extrusionOk="0">
                        <a:moveTo>
                          <a:pt x="7" y="2"/>
                        </a:moveTo>
                        <a:cubicBezTo>
                          <a:pt x="9" y="0"/>
                          <a:pt x="13" y="1"/>
                          <a:pt x="17" y="0"/>
                        </a:cubicBezTo>
                        <a:cubicBezTo>
                          <a:pt x="20" y="0"/>
                          <a:pt x="23" y="1"/>
                          <a:pt x="25" y="3"/>
                        </a:cubicBezTo>
                        <a:cubicBezTo>
                          <a:pt x="27" y="7"/>
                          <a:pt x="27" y="10"/>
                          <a:pt x="28" y="14"/>
                        </a:cubicBezTo>
                        <a:cubicBezTo>
                          <a:pt x="29" y="17"/>
                          <a:pt x="31" y="20"/>
                          <a:pt x="30" y="24"/>
                        </a:cubicBezTo>
                        <a:cubicBezTo>
                          <a:pt x="29" y="24"/>
                          <a:pt x="27" y="24"/>
                          <a:pt x="26" y="22"/>
                        </a:cubicBezTo>
                        <a:cubicBezTo>
                          <a:pt x="25" y="18"/>
                          <a:pt x="24" y="13"/>
                          <a:pt x="22" y="9"/>
                        </a:cubicBezTo>
                        <a:cubicBezTo>
                          <a:pt x="22" y="8"/>
                          <a:pt x="21" y="8"/>
                          <a:pt x="21" y="7"/>
                        </a:cubicBezTo>
                        <a:cubicBezTo>
                          <a:pt x="23" y="16"/>
                          <a:pt x="26" y="25"/>
                          <a:pt x="28" y="33"/>
                        </a:cubicBezTo>
                        <a:cubicBezTo>
                          <a:pt x="26" y="33"/>
                          <a:pt x="24" y="33"/>
                          <a:pt x="21" y="33"/>
                        </a:cubicBezTo>
                        <a:cubicBezTo>
                          <a:pt x="21" y="40"/>
                          <a:pt x="22" y="46"/>
                          <a:pt x="21" y="52"/>
                        </a:cubicBezTo>
                        <a:cubicBezTo>
                          <a:pt x="21" y="53"/>
                          <a:pt x="21" y="55"/>
                          <a:pt x="19" y="55"/>
                        </a:cubicBezTo>
                        <a:cubicBezTo>
                          <a:pt x="17" y="55"/>
                          <a:pt x="16" y="54"/>
                          <a:pt x="16" y="52"/>
                        </a:cubicBezTo>
                        <a:cubicBezTo>
                          <a:pt x="16" y="46"/>
                          <a:pt x="17" y="40"/>
                          <a:pt x="16" y="33"/>
                        </a:cubicBezTo>
                        <a:cubicBezTo>
                          <a:pt x="16" y="33"/>
                          <a:pt x="15" y="33"/>
                          <a:pt x="15" y="33"/>
                        </a:cubicBezTo>
                        <a:cubicBezTo>
                          <a:pt x="15" y="40"/>
                          <a:pt x="15" y="46"/>
                          <a:pt x="15" y="53"/>
                        </a:cubicBezTo>
                        <a:cubicBezTo>
                          <a:pt x="15" y="56"/>
                          <a:pt x="10" y="56"/>
                          <a:pt x="10" y="53"/>
                        </a:cubicBezTo>
                        <a:cubicBezTo>
                          <a:pt x="10" y="46"/>
                          <a:pt x="10" y="40"/>
                          <a:pt x="10" y="33"/>
                        </a:cubicBezTo>
                        <a:cubicBezTo>
                          <a:pt x="8" y="33"/>
                          <a:pt x="5" y="33"/>
                          <a:pt x="3" y="33"/>
                        </a:cubicBezTo>
                        <a:cubicBezTo>
                          <a:pt x="5" y="25"/>
                          <a:pt x="8" y="16"/>
                          <a:pt x="10" y="8"/>
                        </a:cubicBezTo>
                        <a:cubicBezTo>
                          <a:pt x="10" y="8"/>
                          <a:pt x="9" y="8"/>
                          <a:pt x="9" y="8"/>
                        </a:cubicBezTo>
                        <a:cubicBezTo>
                          <a:pt x="7" y="13"/>
                          <a:pt x="6" y="18"/>
                          <a:pt x="5" y="22"/>
                        </a:cubicBezTo>
                        <a:cubicBezTo>
                          <a:pt x="4" y="25"/>
                          <a:pt x="0" y="24"/>
                          <a:pt x="0" y="22"/>
                        </a:cubicBezTo>
                        <a:cubicBezTo>
                          <a:pt x="1" y="19"/>
                          <a:pt x="2" y="15"/>
                          <a:pt x="3" y="12"/>
                        </a:cubicBezTo>
                        <a:cubicBezTo>
                          <a:pt x="4" y="9"/>
                          <a:pt x="4" y="5"/>
                          <a:pt x="7" y="2"/>
                        </a:cubicBezTo>
                        <a:close/>
                      </a:path>
                    </a:pathLst>
                  </a:custGeom>
                  <a:solidFill>
                    <a:srgbClr val="FF99FF"/>
                  </a:solidFill>
                  <a:ln>
                    <a:noFill/>
                  </a:ln>
                </p:spPr>
                <p:txBody>
                  <a:bodyPr spcFirstLastPara="1" wrap="square" lIns="60950" tIns="30467" rIns="60950" bIns="30467" anchor="t" anchorCtr="0">
                    <a:noAutofit/>
                  </a:bodyPr>
                  <a:lstStyle/>
                  <a:p>
                    <a:endParaRPr sz="1200" dirty="0">
                      <a:solidFill>
                        <a:schemeClr val="dk1"/>
                      </a:solidFill>
                      <a:latin typeface="Roboto Condensed"/>
                      <a:ea typeface="Roboto Condensed"/>
                      <a:cs typeface="Roboto Condensed"/>
                      <a:sym typeface="Roboto Condensed"/>
                    </a:endParaRPr>
                  </a:p>
                </p:txBody>
              </p:sp>
            </p:grpSp>
            <p:grpSp>
              <p:nvGrpSpPr>
                <p:cNvPr id="124" name="Google Shape;10308;p194">
                  <a:extLst>
                    <a:ext uri="{FF2B5EF4-FFF2-40B4-BE49-F238E27FC236}">
                      <a16:creationId xmlns:a16="http://schemas.microsoft.com/office/drawing/2014/main" id="{B51499BF-D327-4437-ADCF-5280BA49027D}"/>
                    </a:ext>
                  </a:extLst>
                </p:cNvPr>
                <p:cNvGrpSpPr/>
                <p:nvPr/>
              </p:nvGrpSpPr>
              <p:grpSpPr>
                <a:xfrm>
                  <a:off x="6137168" y="3720592"/>
                  <a:ext cx="90377" cy="213618"/>
                  <a:chOff x="6137168" y="3720592"/>
                  <a:chExt cx="90377" cy="213618"/>
                </a:xfrm>
              </p:grpSpPr>
              <p:sp>
                <p:nvSpPr>
                  <p:cNvPr id="125" name="Google Shape;10309;p194">
                    <a:extLst>
                      <a:ext uri="{FF2B5EF4-FFF2-40B4-BE49-F238E27FC236}">
                        <a16:creationId xmlns:a16="http://schemas.microsoft.com/office/drawing/2014/main" id="{CE3BC8D4-E243-4F28-B8E0-28EB281510E4}"/>
                      </a:ext>
                    </a:extLst>
                  </p:cNvPr>
                  <p:cNvSpPr/>
                  <p:nvPr/>
                </p:nvSpPr>
                <p:spPr>
                  <a:xfrm>
                    <a:off x="6161816" y="3720592"/>
                    <a:ext cx="36974" cy="41081"/>
                  </a:xfrm>
                  <a:custGeom>
                    <a:avLst/>
                    <a:gdLst/>
                    <a:ahLst/>
                    <a:cxnLst/>
                    <a:rect l="l" t="t" r="r" b="b"/>
                    <a:pathLst>
                      <a:path w="13" h="13" extrusionOk="0">
                        <a:moveTo>
                          <a:pt x="6" y="1"/>
                        </a:moveTo>
                        <a:cubicBezTo>
                          <a:pt x="9" y="0"/>
                          <a:pt x="13" y="4"/>
                          <a:pt x="12" y="7"/>
                        </a:cubicBezTo>
                        <a:cubicBezTo>
                          <a:pt x="12" y="12"/>
                          <a:pt x="5" y="13"/>
                          <a:pt x="3" y="10"/>
                        </a:cubicBezTo>
                        <a:cubicBezTo>
                          <a:pt x="0" y="7"/>
                          <a:pt x="2" y="2"/>
                          <a:pt x="6" y="1"/>
                        </a:cubicBezTo>
                        <a:close/>
                      </a:path>
                    </a:pathLst>
                  </a:custGeom>
                  <a:solidFill>
                    <a:srgbClr val="FF99FF"/>
                  </a:solidFill>
                  <a:ln>
                    <a:noFill/>
                  </a:ln>
                </p:spPr>
                <p:txBody>
                  <a:bodyPr spcFirstLastPara="1" wrap="square" lIns="60950" tIns="30467" rIns="60950" bIns="30467" anchor="t" anchorCtr="0">
                    <a:noAutofit/>
                  </a:bodyPr>
                  <a:lstStyle/>
                  <a:p>
                    <a:endParaRPr sz="1200" dirty="0">
                      <a:solidFill>
                        <a:schemeClr val="dk1"/>
                      </a:solidFill>
                      <a:latin typeface="Roboto Condensed"/>
                      <a:ea typeface="Roboto Condensed"/>
                      <a:cs typeface="Roboto Condensed"/>
                      <a:sym typeface="Roboto Condensed"/>
                    </a:endParaRPr>
                  </a:p>
                </p:txBody>
              </p:sp>
              <p:sp>
                <p:nvSpPr>
                  <p:cNvPr id="126" name="Google Shape;10310;p194">
                    <a:extLst>
                      <a:ext uri="{FF2B5EF4-FFF2-40B4-BE49-F238E27FC236}">
                        <a16:creationId xmlns:a16="http://schemas.microsoft.com/office/drawing/2014/main" id="{EA733D0B-A356-485B-B02E-82A48B9EB9C2}"/>
                      </a:ext>
                    </a:extLst>
                  </p:cNvPr>
                  <p:cNvSpPr/>
                  <p:nvPr/>
                </p:nvSpPr>
                <p:spPr>
                  <a:xfrm>
                    <a:off x="6137168" y="3761672"/>
                    <a:ext cx="90377" cy="172538"/>
                  </a:xfrm>
                  <a:custGeom>
                    <a:avLst/>
                    <a:gdLst/>
                    <a:ahLst/>
                    <a:cxnLst/>
                    <a:rect l="l" t="t" r="r" b="b"/>
                    <a:pathLst>
                      <a:path w="30" h="56" extrusionOk="0">
                        <a:moveTo>
                          <a:pt x="6" y="2"/>
                        </a:moveTo>
                        <a:cubicBezTo>
                          <a:pt x="9" y="0"/>
                          <a:pt x="13" y="1"/>
                          <a:pt x="16" y="0"/>
                        </a:cubicBezTo>
                        <a:cubicBezTo>
                          <a:pt x="19" y="0"/>
                          <a:pt x="23" y="1"/>
                          <a:pt x="24" y="3"/>
                        </a:cubicBezTo>
                        <a:cubicBezTo>
                          <a:pt x="26" y="7"/>
                          <a:pt x="27" y="10"/>
                          <a:pt x="28" y="14"/>
                        </a:cubicBezTo>
                        <a:cubicBezTo>
                          <a:pt x="29" y="17"/>
                          <a:pt x="30" y="20"/>
                          <a:pt x="30" y="24"/>
                        </a:cubicBezTo>
                        <a:cubicBezTo>
                          <a:pt x="28" y="24"/>
                          <a:pt x="27" y="24"/>
                          <a:pt x="26" y="22"/>
                        </a:cubicBezTo>
                        <a:cubicBezTo>
                          <a:pt x="24" y="18"/>
                          <a:pt x="23" y="13"/>
                          <a:pt x="22" y="9"/>
                        </a:cubicBezTo>
                        <a:cubicBezTo>
                          <a:pt x="21" y="8"/>
                          <a:pt x="21" y="8"/>
                          <a:pt x="20" y="7"/>
                        </a:cubicBezTo>
                        <a:cubicBezTo>
                          <a:pt x="22" y="16"/>
                          <a:pt x="25" y="25"/>
                          <a:pt x="28" y="33"/>
                        </a:cubicBezTo>
                        <a:cubicBezTo>
                          <a:pt x="25" y="33"/>
                          <a:pt x="23" y="33"/>
                          <a:pt x="21" y="33"/>
                        </a:cubicBezTo>
                        <a:cubicBezTo>
                          <a:pt x="21" y="40"/>
                          <a:pt x="21" y="46"/>
                          <a:pt x="21" y="52"/>
                        </a:cubicBezTo>
                        <a:cubicBezTo>
                          <a:pt x="21" y="53"/>
                          <a:pt x="20" y="55"/>
                          <a:pt x="19" y="55"/>
                        </a:cubicBezTo>
                        <a:cubicBezTo>
                          <a:pt x="17" y="55"/>
                          <a:pt x="16" y="54"/>
                          <a:pt x="16" y="52"/>
                        </a:cubicBezTo>
                        <a:cubicBezTo>
                          <a:pt x="16" y="46"/>
                          <a:pt x="16" y="40"/>
                          <a:pt x="16" y="33"/>
                        </a:cubicBezTo>
                        <a:cubicBezTo>
                          <a:pt x="16" y="33"/>
                          <a:pt x="15" y="33"/>
                          <a:pt x="14" y="33"/>
                        </a:cubicBezTo>
                        <a:cubicBezTo>
                          <a:pt x="14" y="40"/>
                          <a:pt x="15" y="46"/>
                          <a:pt x="14" y="53"/>
                        </a:cubicBezTo>
                        <a:cubicBezTo>
                          <a:pt x="14" y="56"/>
                          <a:pt x="10" y="56"/>
                          <a:pt x="10" y="53"/>
                        </a:cubicBezTo>
                        <a:cubicBezTo>
                          <a:pt x="9" y="46"/>
                          <a:pt x="10" y="40"/>
                          <a:pt x="9" y="33"/>
                        </a:cubicBezTo>
                        <a:cubicBezTo>
                          <a:pt x="7" y="33"/>
                          <a:pt x="5" y="33"/>
                          <a:pt x="3" y="33"/>
                        </a:cubicBezTo>
                        <a:cubicBezTo>
                          <a:pt x="5" y="25"/>
                          <a:pt x="7" y="16"/>
                          <a:pt x="9" y="8"/>
                        </a:cubicBezTo>
                        <a:cubicBezTo>
                          <a:pt x="9" y="8"/>
                          <a:pt x="9" y="8"/>
                          <a:pt x="8" y="8"/>
                        </a:cubicBezTo>
                        <a:cubicBezTo>
                          <a:pt x="7" y="13"/>
                          <a:pt x="6" y="18"/>
                          <a:pt x="4" y="22"/>
                        </a:cubicBezTo>
                        <a:cubicBezTo>
                          <a:pt x="4" y="25"/>
                          <a:pt x="0" y="24"/>
                          <a:pt x="0" y="22"/>
                        </a:cubicBezTo>
                        <a:cubicBezTo>
                          <a:pt x="0" y="19"/>
                          <a:pt x="2" y="15"/>
                          <a:pt x="3" y="12"/>
                        </a:cubicBezTo>
                        <a:cubicBezTo>
                          <a:pt x="4" y="9"/>
                          <a:pt x="4" y="5"/>
                          <a:pt x="6" y="2"/>
                        </a:cubicBezTo>
                        <a:close/>
                      </a:path>
                    </a:pathLst>
                  </a:custGeom>
                  <a:solidFill>
                    <a:srgbClr val="FF99FF"/>
                  </a:solidFill>
                  <a:ln>
                    <a:noFill/>
                  </a:ln>
                </p:spPr>
                <p:txBody>
                  <a:bodyPr spcFirstLastPara="1" wrap="square" lIns="60950" tIns="30467" rIns="60950" bIns="30467" anchor="t" anchorCtr="0">
                    <a:noAutofit/>
                  </a:bodyPr>
                  <a:lstStyle/>
                  <a:p>
                    <a:endParaRPr sz="1200" dirty="0">
                      <a:solidFill>
                        <a:schemeClr val="dk1"/>
                      </a:solidFill>
                      <a:latin typeface="Roboto Condensed"/>
                      <a:ea typeface="Roboto Condensed"/>
                      <a:cs typeface="Roboto Condensed"/>
                      <a:sym typeface="Roboto Condensed"/>
                    </a:endParaRPr>
                  </a:p>
                </p:txBody>
              </p:sp>
            </p:grpSp>
          </p:grpSp>
          <p:grpSp>
            <p:nvGrpSpPr>
              <p:cNvPr id="173" name="Google Shape;10311;p194">
                <a:extLst>
                  <a:ext uri="{FF2B5EF4-FFF2-40B4-BE49-F238E27FC236}">
                    <a16:creationId xmlns:a16="http://schemas.microsoft.com/office/drawing/2014/main" id="{170E8AED-532B-4EF8-8832-12E3D79FB9E7}"/>
                  </a:ext>
                </a:extLst>
              </p:cNvPr>
              <p:cNvGrpSpPr/>
              <p:nvPr/>
            </p:nvGrpSpPr>
            <p:grpSpPr>
              <a:xfrm>
                <a:off x="9026699" y="3067959"/>
                <a:ext cx="2356095" cy="1471102"/>
                <a:chOff x="2916455" y="1835344"/>
                <a:chExt cx="1215983" cy="488770"/>
              </a:xfrm>
            </p:grpSpPr>
            <p:sp>
              <p:nvSpPr>
                <p:cNvPr id="174" name="Google Shape;10312;p194">
                  <a:extLst>
                    <a:ext uri="{FF2B5EF4-FFF2-40B4-BE49-F238E27FC236}">
                      <a16:creationId xmlns:a16="http://schemas.microsoft.com/office/drawing/2014/main" id="{9D21170C-DE95-4541-B65B-76E78189F53D}"/>
                    </a:ext>
                  </a:extLst>
                </p:cNvPr>
                <p:cNvSpPr/>
                <p:nvPr/>
              </p:nvSpPr>
              <p:spPr>
                <a:xfrm>
                  <a:off x="2916455" y="1935200"/>
                  <a:ext cx="1215983" cy="285691"/>
                </a:xfrm>
                <a:prstGeom prst="rect">
                  <a:avLst/>
                </a:prstGeom>
                <a:solidFill>
                  <a:schemeClr val="accent1"/>
                </a:solidFill>
                <a:ln>
                  <a:noFill/>
                </a:ln>
              </p:spPr>
              <p:txBody>
                <a:bodyPr spcFirstLastPara="1" wrap="square" lIns="60950" tIns="30467" rIns="60950" bIns="30467" anchor="t" anchorCtr="0">
                  <a:noAutofit/>
                </a:bodyPr>
                <a:lstStyle/>
                <a:p>
                  <a:pPr algn="ctr"/>
                  <a:endParaRPr lang="es-ES" sz="1467" dirty="0">
                    <a:solidFill>
                      <a:schemeClr val="bg1"/>
                    </a:solidFill>
                    <a:latin typeface="Roboto Condensed"/>
                    <a:ea typeface="Roboto Condensed"/>
                    <a:cs typeface="Roboto Condensed"/>
                    <a:sym typeface="Roboto Condensed"/>
                  </a:endParaRPr>
                </a:p>
                <a:p>
                  <a:pPr algn="ctr"/>
                  <a:r>
                    <a:rPr lang="es-ES" sz="1467" dirty="0">
                      <a:solidFill>
                        <a:schemeClr val="bg1"/>
                      </a:solidFill>
                      <a:latin typeface="Roboto Condensed"/>
                      <a:ea typeface="Roboto Condensed"/>
                      <a:cs typeface="Roboto Condensed"/>
                      <a:sym typeface="Roboto Condensed"/>
                    </a:rPr>
                    <a:t>17 Años Cotización </a:t>
                  </a:r>
                </a:p>
              </p:txBody>
            </p:sp>
            <p:sp>
              <p:nvSpPr>
                <p:cNvPr id="175" name="Google Shape;10313;p194">
                  <a:extLst>
                    <a:ext uri="{FF2B5EF4-FFF2-40B4-BE49-F238E27FC236}">
                      <a16:creationId xmlns:a16="http://schemas.microsoft.com/office/drawing/2014/main" id="{95B8F138-A788-49E6-88DD-E1768DA51B1A}"/>
                    </a:ext>
                  </a:extLst>
                </p:cNvPr>
                <p:cNvSpPr/>
                <p:nvPr/>
              </p:nvSpPr>
              <p:spPr>
                <a:xfrm>
                  <a:off x="2916455" y="2216088"/>
                  <a:ext cx="1215983" cy="108026"/>
                </a:xfrm>
                <a:prstGeom prst="rect">
                  <a:avLst/>
                </a:prstGeom>
                <a:solidFill>
                  <a:schemeClr val="accent1">
                    <a:lumMod val="75000"/>
                  </a:schemeClr>
                </a:solidFill>
                <a:ln>
                  <a:noFill/>
                </a:ln>
              </p:spPr>
              <p:txBody>
                <a:bodyPr spcFirstLastPara="1" wrap="square" lIns="60950" tIns="30467" rIns="60950" bIns="30467" anchor="t" anchorCtr="0">
                  <a:noAutofit/>
                </a:bodyPr>
                <a:lstStyle/>
                <a:p>
                  <a:endParaRPr sz="1200" dirty="0">
                    <a:solidFill>
                      <a:schemeClr val="dk1"/>
                    </a:solidFill>
                    <a:latin typeface="Roboto Condensed"/>
                    <a:ea typeface="Roboto Condensed"/>
                    <a:cs typeface="Roboto Condensed"/>
                    <a:sym typeface="Roboto Condensed"/>
                  </a:endParaRPr>
                </a:p>
              </p:txBody>
            </p:sp>
            <p:sp>
              <p:nvSpPr>
                <p:cNvPr id="176" name="Google Shape;10314;p194">
                  <a:extLst>
                    <a:ext uri="{FF2B5EF4-FFF2-40B4-BE49-F238E27FC236}">
                      <a16:creationId xmlns:a16="http://schemas.microsoft.com/office/drawing/2014/main" id="{1B85E70F-2429-4FBF-A22D-AD31CE06D65B}"/>
                    </a:ext>
                  </a:extLst>
                </p:cNvPr>
                <p:cNvSpPr/>
                <p:nvPr/>
              </p:nvSpPr>
              <p:spPr>
                <a:xfrm>
                  <a:off x="3372450" y="1835344"/>
                  <a:ext cx="303996" cy="99857"/>
                </a:xfrm>
                <a:custGeom>
                  <a:avLst/>
                  <a:gdLst/>
                  <a:ahLst/>
                  <a:cxnLst/>
                  <a:rect l="l" t="t" r="r" b="b"/>
                  <a:pathLst>
                    <a:path w="74" h="19" extrusionOk="0">
                      <a:moveTo>
                        <a:pt x="0" y="19"/>
                      </a:moveTo>
                      <a:lnTo>
                        <a:pt x="74" y="19"/>
                      </a:lnTo>
                      <a:lnTo>
                        <a:pt x="37" y="0"/>
                      </a:lnTo>
                      <a:lnTo>
                        <a:pt x="0" y="19"/>
                      </a:lnTo>
                      <a:close/>
                    </a:path>
                  </a:pathLst>
                </a:custGeom>
                <a:solidFill>
                  <a:schemeClr val="accent1"/>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grpSp>
          <p:grpSp>
            <p:nvGrpSpPr>
              <p:cNvPr id="177" name="Google Shape;10315;p194">
                <a:extLst>
                  <a:ext uri="{FF2B5EF4-FFF2-40B4-BE49-F238E27FC236}">
                    <a16:creationId xmlns:a16="http://schemas.microsoft.com/office/drawing/2014/main" id="{029F54BC-279E-43C3-AEDE-0087F372F58C}"/>
                  </a:ext>
                </a:extLst>
              </p:cNvPr>
              <p:cNvGrpSpPr/>
              <p:nvPr/>
            </p:nvGrpSpPr>
            <p:grpSpPr>
              <a:xfrm>
                <a:off x="12344400" y="3033875"/>
                <a:ext cx="2332410" cy="1522423"/>
                <a:chOff x="4970481" y="1871385"/>
                <a:chExt cx="1215983" cy="493809"/>
              </a:xfrm>
            </p:grpSpPr>
            <p:sp>
              <p:nvSpPr>
                <p:cNvPr id="178" name="Google Shape;10316;p194">
                  <a:extLst>
                    <a:ext uri="{FF2B5EF4-FFF2-40B4-BE49-F238E27FC236}">
                      <a16:creationId xmlns:a16="http://schemas.microsoft.com/office/drawing/2014/main" id="{037C2585-9183-478D-8433-DDFF4D8597C2}"/>
                    </a:ext>
                  </a:extLst>
                </p:cNvPr>
                <p:cNvSpPr/>
                <p:nvPr/>
              </p:nvSpPr>
              <p:spPr>
                <a:xfrm>
                  <a:off x="4970481" y="1976282"/>
                  <a:ext cx="1215983" cy="277968"/>
                </a:xfrm>
                <a:prstGeom prst="rect">
                  <a:avLst/>
                </a:prstGeom>
                <a:solidFill>
                  <a:srgbClr val="FF99FF"/>
                </a:solidFill>
                <a:ln>
                  <a:noFill/>
                </a:ln>
              </p:spPr>
              <p:txBody>
                <a:bodyPr spcFirstLastPara="1" wrap="square" lIns="60950" tIns="30467" rIns="60950" bIns="30467" anchor="t" anchorCtr="0">
                  <a:noAutofit/>
                </a:bodyPr>
                <a:lstStyle/>
                <a:p>
                  <a:pPr algn="ctr"/>
                  <a:endParaRPr lang="es-ES" sz="1467" dirty="0">
                    <a:solidFill>
                      <a:schemeClr val="bg1"/>
                    </a:solidFill>
                    <a:latin typeface="Roboto Condensed"/>
                    <a:ea typeface="Roboto Condensed"/>
                    <a:sym typeface="Roboto Condensed"/>
                  </a:endParaRPr>
                </a:p>
                <a:p>
                  <a:pPr algn="ctr"/>
                  <a:r>
                    <a:rPr lang="es-ES" sz="1467" dirty="0">
                      <a:solidFill>
                        <a:schemeClr val="bg1"/>
                      </a:solidFill>
                      <a:latin typeface="Roboto Condensed"/>
                      <a:ea typeface="Roboto Condensed"/>
                      <a:sym typeface="Roboto Condensed"/>
                    </a:rPr>
                    <a:t>14 Años Cotización</a:t>
                  </a:r>
                  <a:endParaRPr sz="1467" dirty="0">
                    <a:solidFill>
                      <a:schemeClr val="bg1"/>
                    </a:solidFill>
                    <a:latin typeface="Roboto Condensed"/>
                    <a:ea typeface="Roboto Condensed"/>
                    <a:sym typeface="Roboto Condensed"/>
                  </a:endParaRPr>
                </a:p>
              </p:txBody>
            </p:sp>
            <p:sp>
              <p:nvSpPr>
                <p:cNvPr id="179" name="Google Shape;10317;p194">
                  <a:extLst>
                    <a:ext uri="{FF2B5EF4-FFF2-40B4-BE49-F238E27FC236}">
                      <a16:creationId xmlns:a16="http://schemas.microsoft.com/office/drawing/2014/main" id="{100C798C-5E4D-44B8-B694-F2DE12ADD558}"/>
                    </a:ext>
                  </a:extLst>
                </p:cNvPr>
                <p:cNvSpPr/>
                <p:nvPr/>
              </p:nvSpPr>
              <p:spPr>
                <a:xfrm>
                  <a:off x="4970481" y="2254249"/>
                  <a:ext cx="1215983" cy="110945"/>
                </a:xfrm>
                <a:prstGeom prst="rect">
                  <a:avLst/>
                </a:prstGeom>
                <a:solidFill>
                  <a:srgbClr val="FF3399"/>
                </a:solidFill>
                <a:ln>
                  <a:noFill/>
                </a:ln>
              </p:spPr>
              <p:txBody>
                <a:bodyPr spcFirstLastPara="1" wrap="square" lIns="60950" tIns="30467" rIns="60950" bIns="30467" anchor="t" anchorCtr="0">
                  <a:noAutofit/>
                </a:bodyPr>
                <a:lstStyle/>
                <a:p>
                  <a:pPr algn="ctr"/>
                  <a:r>
                    <a:rPr lang="es-ES" sz="1600" dirty="0">
                      <a:solidFill>
                        <a:schemeClr val="bg1"/>
                      </a:solidFill>
                      <a:latin typeface="Roboto Condensed"/>
                      <a:ea typeface="Roboto Condensed"/>
                      <a:cs typeface="Roboto Condensed"/>
                      <a:sym typeface="Roboto Condensed"/>
                    </a:rPr>
                    <a:t>Mujer</a:t>
                  </a:r>
                </a:p>
              </p:txBody>
            </p:sp>
            <p:sp>
              <p:nvSpPr>
                <p:cNvPr id="180" name="Google Shape;10318;p194">
                  <a:extLst>
                    <a:ext uri="{FF2B5EF4-FFF2-40B4-BE49-F238E27FC236}">
                      <a16:creationId xmlns:a16="http://schemas.microsoft.com/office/drawing/2014/main" id="{A997E5BA-D21E-4A00-B3DE-1DDCBDC631D3}"/>
                    </a:ext>
                  </a:extLst>
                </p:cNvPr>
                <p:cNvSpPr/>
                <p:nvPr/>
              </p:nvSpPr>
              <p:spPr>
                <a:xfrm>
                  <a:off x="5425374" y="1871385"/>
                  <a:ext cx="303996" cy="99857"/>
                </a:xfrm>
                <a:custGeom>
                  <a:avLst/>
                  <a:gdLst/>
                  <a:ahLst/>
                  <a:cxnLst/>
                  <a:rect l="l" t="t" r="r" b="b"/>
                  <a:pathLst>
                    <a:path w="74" h="19" extrusionOk="0">
                      <a:moveTo>
                        <a:pt x="0" y="19"/>
                      </a:moveTo>
                      <a:lnTo>
                        <a:pt x="74" y="19"/>
                      </a:lnTo>
                      <a:lnTo>
                        <a:pt x="37" y="0"/>
                      </a:lnTo>
                      <a:lnTo>
                        <a:pt x="0" y="19"/>
                      </a:lnTo>
                      <a:close/>
                    </a:path>
                  </a:pathLst>
                </a:custGeom>
                <a:solidFill>
                  <a:srgbClr val="FF99FF"/>
                </a:solidFill>
                <a:ln>
                  <a:noFill/>
                </a:ln>
              </p:spPr>
              <p:txBody>
                <a:bodyPr spcFirstLastPara="1" wrap="square" lIns="60950" tIns="30467" rIns="60950" bIns="30467" anchor="t" anchorCtr="0">
                  <a:noAutofit/>
                </a:bodyPr>
                <a:lstStyle/>
                <a:p>
                  <a:endParaRPr sz="1200">
                    <a:solidFill>
                      <a:schemeClr val="dk1"/>
                    </a:solidFill>
                    <a:latin typeface="Roboto Condensed"/>
                    <a:ea typeface="Roboto Condensed"/>
                    <a:cs typeface="Roboto Condensed"/>
                    <a:sym typeface="Roboto Condensed"/>
                  </a:endParaRPr>
                </a:p>
              </p:txBody>
            </p:sp>
          </p:grpSp>
          <p:sp>
            <p:nvSpPr>
              <p:cNvPr id="182" name="Google Shape;10322;p194">
                <a:extLst>
                  <a:ext uri="{FF2B5EF4-FFF2-40B4-BE49-F238E27FC236}">
                    <a16:creationId xmlns:a16="http://schemas.microsoft.com/office/drawing/2014/main" id="{DB51B169-B436-4C52-A3FE-843F87B211C9}"/>
                  </a:ext>
                </a:extLst>
              </p:cNvPr>
              <p:cNvSpPr txBox="1"/>
              <p:nvPr/>
            </p:nvSpPr>
            <p:spPr>
              <a:xfrm>
                <a:off x="12412656" y="2517947"/>
                <a:ext cx="2356095" cy="577549"/>
              </a:xfrm>
              <a:prstGeom prst="rect">
                <a:avLst/>
              </a:prstGeom>
              <a:noFill/>
              <a:ln>
                <a:noFill/>
              </a:ln>
            </p:spPr>
            <p:txBody>
              <a:bodyPr spcFirstLastPara="1" wrap="square" lIns="60950" tIns="30467" rIns="60950" bIns="30467" anchor="ctr" anchorCtr="1">
                <a:noAutofit/>
              </a:bodyPr>
              <a:lstStyle/>
              <a:p>
                <a:pPr algn="ctr"/>
                <a:r>
                  <a:rPr lang="es-ES_tradnl" sz="2133" b="1" dirty="0">
                    <a:solidFill>
                      <a:srgbClr val="FF00FF"/>
                    </a:solidFill>
                    <a:latin typeface="Roboto Condensed"/>
                    <a:ea typeface="Roboto Condensed"/>
                    <a:cs typeface="Roboto Condensed"/>
                    <a:sym typeface="Roboto Condensed"/>
                  </a:rPr>
                  <a:t>750 semanas</a:t>
                </a:r>
              </a:p>
            </p:txBody>
          </p:sp>
          <p:sp>
            <p:nvSpPr>
              <p:cNvPr id="187" name="Google Shape;10321;p194">
                <a:extLst>
                  <a:ext uri="{FF2B5EF4-FFF2-40B4-BE49-F238E27FC236}">
                    <a16:creationId xmlns:a16="http://schemas.microsoft.com/office/drawing/2014/main" id="{F8366BA8-B6AA-484F-9E11-B63206B02428}"/>
                  </a:ext>
                </a:extLst>
              </p:cNvPr>
              <p:cNvSpPr txBox="1"/>
              <p:nvPr/>
            </p:nvSpPr>
            <p:spPr>
              <a:xfrm>
                <a:off x="8596184" y="2509506"/>
                <a:ext cx="3102456" cy="565488"/>
              </a:xfrm>
              <a:prstGeom prst="rect">
                <a:avLst/>
              </a:prstGeom>
              <a:noFill/>
              <a:ln>
                <a:noFill/>
              </a:ln>
            </p:spPr>
            <p:txBody>
              <a:bodyPr spcFirstLastPara="1" wrap="square" lIns="60950" tIns="30467" rIns="60950" bIns="30467" anchor="ctr" anchorCtr="1">
                <a:noAutofit/>
              </a:bodyPr>
              <a:lstStyle/>
              <a:p>
                <a:pPr algn="ctr"/>
                <a:r>
                  <a:rPr lang="es-ES_tradnl" sz="2133" b="1" dirty="0">
                    <a:solidFill>
                      <a:schemeClr val="accent1">
                        <a:lumMod val="40000"/>
                        <a:lumOff val="60000"/>
                      </a:schemeClr>
                    </a:solidFill>
                    <a:latin typeface="Roboto Condensed"/>
                    <a:ea typeface="Roboto Condensed"/>
                    <a:cs typeface="Roboto Condensed"/>
                    <a:sym typeface="Roboto Condensed"/>
                  </a:rPr>
                  <a:t>900 Semanas</a:t>
                </a:r>
                <a:endParaRPr lang="es-ES_tradnl" sz="1333" b="1" dirty="0">
                  <a:solidFill>
                    <a:schemeClr val="accent1">
                      <a:lumMod val="40000"/>
                      <a:lumOff val="60000"/>
                    </a:schemeClr>
                  </a:solidFill>
                  <a:latin typeface="Roboto Condensed"/>
                  <a:ea typeface="Roboto Condensed"/>
                  <a:cs typeface="Roboto Condensed"/>
                  <a:sym typeface="Roboto Condensed"/>
                </a:endParaRPr>
              </a:p>
            </p:txBody>
          </p:sp>
        </p:grpSp>
        <p:sp>
          <p:nvSpPr>
            <p:cNvPr id="279" name="CuadroTexto 278">
              <a:extLst>
                <a:ext uri="{FF2B5EF4-FFF2-40B4-BE49-F238E27FC236}">
                  <a16:creationId xmlns:a16="http://schemas.microsoft.com/office/drawing/2014/main" id="{4759D893-B594-498A-A6F6-E6EE09EFB4B9}"/>
                </a:ext>
              </a:extLst>
            </p:cNvPr>
            <p:cNvSpPr txBox="1"/>
            <p:nvPr/>
          </p:nvSpPr>
          <p:spPr>
            <a:xfrm>
              <a:off x="7644713" y="4175565"/>
              <a:ext cx="5078979" cy="386914"/>
            </a:xfrm>
            <a:prstGeom prst="rect">
              <a:avLst/>
            </a:prstGeom>
            <a:noFill/>
          </p:spPr>
          <p:txBody>
            <a:bodyPr wrap="square">
              <a:spAutoFit/>
            </a:bodyPr>
            <a:lstStyle/>
            <a:p>
              <a:pPr algn="ctr"/>
              <a:r>
                <a:rPr lang="es-ES" sz="1600" dirty="0">
                  <a:solidFill>
                    <a:schemeClr val="bg1"/>
                  </a:solidFill>
                  <a:latin typeface="Roboto Condensed"/>
                  <a:ea typeface="Roboto Condensed"/>
                  <a:cs typeface="Roboto Condensed"/>
                  <a:sym typeface="Roboto Condensed"/>
                </a:rPr>
                <a:t>Hombre</a:t>
              </a:r>
            </a:p>
          </p:txBody>
        </p:sp>
      </p:grpSp>
      <p:sp>
        <p:nvSpPr>
          <p:cNvPr id="8" name="Google Shape;11738;p225">
            <a:extLst>
              <a:ext uri="{FF2B5EF4-FFF2-40B4-BE49-F238E27FC236}">
                <a16:creationId xmlns:a16="http://schemas.microsoft.com/office/drawing/2014/main" id="{12444DCC-395D-4068-5C7A-03E7B5138812}"/>
              </a:ext>
            </a:extLst>
          </p:cNvPr>
          <p:cNvSpPr txBox="1">
            <a:spLocks noGrp="1"/>
          </p:cNvSpPr>
          <p:nvPr>
            <p:ph type="body" idx="1"/>
          </p:nvPr>
        </p:nvSpPr>
        <p:spPr>
          <a:xfrm>
            <a:off x="3142573" y="762799"/>
            <a:ext cx="5277932" cy="340335"/>
          </a:xfrm>
          <a:prstGeom prst="rect">
            <a:avLst/>
          </a:prstGeom>
          <a:noFill/>
          <a:ln>
            <a:noFill/>
          </a:ln>
        </p:spPr>
        <p:txBody>
          <a:bodyPr spcFirstLastPara="1" vert="horz" wrap="square" lIns="0" tIns="0" rIns="0" bIns="0" rtlCol="0" anchor="ctr" anchorCtr="0">
            <a:noAutofit/>
          </a:bodyPr>
          <a:lstStyle/>
          <a:p>
            <a:pPr marL="0" indent="0">
              <a:spcBef>
                <a:spcPts val="0"/>
              </a:spcBef>
            </a:pPr>
            <a:r>
              <a:rPr lang="es-ES_tradnl" sz="2400" dirty="0">
                <a:solidFill>
                  <a:schemeClr val="accent1">
                    <a:lumMod val="20000"/>
                    <a:lumOff val="80000"/>
                  </a:schemeClr>
                </a:solidFill>
              </a:rPr>
              <a:t>Del Sistema General de Seguridad Social.</a:t>
            </a:r>
          </a:p>
        </p:txBody>
      </p:sp>
      <p:pic>
        <p:nvPicPr>
          <p:cNvPr id="185" name="Imagen 184">
            <a:extLst>
              <a:ext uri="{FF2B5EF4-FFF2-40B4-BE49-F238E27FC236}">
                <a16:creationId xmlns:a16="http://schemas.microsoft.com/office/drawing/2014/main" id="{019841D3-4A49-45B8-9C08-DBA218DFEF76}"/>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10312400" y="159576"/>
            <a:ext cx="1587500" cy="1587500"/>
          </a:xfrm>
          <a:prstGeom prst="rect">
            <a:avLst/>
          </a:prstGeom>
        </p:spPr>
      </p:pic>
      <p:sp>
        <p:nvSpPr>
          <p:cNvPr id="189" name="Freeform 3">
            <a:extLst>
              <a:ext uri="{FF2B5EF4-FFF2-40B4-BE49-F238E27FC236}">
                <a16:creationId xmlns:a16="http://schemas.microsoft.com/office/drawing/2014/main" id="{35C89CE8-796F-4556-975D-280C7A7D6B1B}"/>
              </a:ext>
            </a:extLst>
          </p:cNvPr>
          <p:cNvSpPr/>
          <p:nvPr/>
        </p:nvSpPr>
        <p:spPr>
          <a:xfrm>
            <a:off x="141712" y="103716"/>
            <a:ext cx="1518626" cy="831103"/>
          </a:xfrm>
          <a:custGeom>
            <a:avLst/>
            <a:gdLst/>
            <a:ahLst/>
            <a:cxnLst/>
            <a:rect l="l" t="t" r="r" b="b"/>
            <a:pathLst>
              <a:path w="2277939" h="1246654">
                <a:moveTo>
                  <a:pt x="0" y="0"/>
                </a:moveTo>
                <a:lnTo>
                  <a:pt x="2277940" y="0"/>
                </a:lnTo>
                <a:lnTo>
                  <a:pt x="2277940" y="1246654"/>
                </a:lnTo>
                <a:lnTo>
                  <a:pt x="0" y="12466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91" name="CuadroTexto 190">
            <a:extLst>
              <a:ext uri="{FF2B5EF4-FFF2-40B4-BE49-F238E27FC236}">
                <a16:creationId xmlns:a16="http://schemas.microsoft.com/office/drawing/2014/main" id="{CE48FEC1-6056-45E2-BFFB-DBEDB0903BD4}"/>
              </a:ext>
            </a:extLst>
          </p:cNvPr>
          <p:cNvSpPr txBox="1"/>
          <p:nvPr/>
        </p:nvSpPr>
        <p:spPr>
          <a:xfrm>
            <a:off x="503607" y="6283469"/>
            <a:ext cx="12192000" cy="584775"/>
          </a:xfrm>
          <a:prstGeom prst="rect">
            <a:avLst/>
          </a:prstGeom>
          <a:noFill/>
        </p:spPr>
        <p:txBody>
          <a:bodyPr wrap="square">
            <a:spAutoFit/>
          </a:bodyPr>
          <a:lstStyle/>
          <a:p>
            <a:pPr algn="ctr">
              <a:tabLst>
                <a:tab pos="1870804" algn="ctr"/>
              </a:tabLst>
            </a:pPr>
            <a:r>
              <a:rPr lang="es-CO" sz="1600" b="1" spc="96" dirty="0">
                <a:solidFill>
                  <a:schemeClr val="accent1">
                    <a:lumMod val="20000"/>
                    <a:lumOff val="80000"/>
                  </a:schemeClr>
                </a:solidFill>
                <a:latin typeface="TT Interphases" panose="020B0604020202020204" charset="0"/>
                <a:cs typeface="TT Interphases" panose="020B0604020202020204" charset="0"/>
              </a:rPr>
              <a:t>Carrera 5 # 12-16 Oficina 1108 Edif. Suramericana Teléfonos </a:t>
            </a:r>
            <a:r>
              <a:rPr lang="de-DE" sz="1600" b="1" spc="96" dirty="0">
                <a:solidFill>
                  <a:schemeClr val="accent1">
                    <a:lumMod val="20000"/>
                    <a:lumOff val="80000"/>
                  </a:schemeClr>
                </a:solidFill>
                <a:latin typeface="TT Interphases" panose="020B0604020202020204" charset="0"/>
                <a:cs typeface="TT Interphases" panose="020B0604020202020204" charset="0"/>
              </a:rPr>
              <a:t>Tel: (602) 880 1184  +57 315 431 9589 </a:t>
            </a:r>
            <a:endParaRPr lang="es-CO" sz="1600" b="1" spc="96" dirty="0">
              <a:solidFill>
                <a:schemeClr val="accent1">
                  <a:lumMod val="20000"/>
                  <a:lumOff val="80000"/>
                </a:schemeClr>
              </a:solidFill>
              <a:latin typeface="TT Interphases" panose="020B0604020202020204" charset="0"/>
              <a:cs typeface="TT Interphases" panose="020B0604020202020204" charset="0"/>
            </a:endParaRPr>
          </a:p>
          <a:p>
            <a:pPr algn="ctr">
              <a:tabLst>
                <a:tab pos="1870804" algn="ctr"/>
                <a:tab pos="3741607" algn="r"/>
              </a:tabLst>
            </a:pPr>
            <a:r>
              <a:rPr lang="en-US" sz="1600" b="1" spc="96" dirty="0">
                <a:solidFill>
                  <a:schemeClr val="accent1">
                    <a:lumMod val="20000"/>
                    <a:lumOff val="80000"/>
                  </a:schemeClr>
                </a:solidFill>
                <a:latin typeface="TT Interphases" panose="020B0604020202020204" charset="0"/>
                <a:cs typeface="TT Interphases" panose="020B0604020202020204" charset="0"/>
                <a:hlinkClick r:id="rId7">
                  <a:extLst>
                    <a:ext uri="{A12FA001-AC4F-418D-AE19-62706E023703}">
                      <ahyp:hlinkClr xmlns:ahyp="http://schemas.microsoft.com/office/drawing/2018/hyperlinkcolor" val="tx"/>
                    </a:ext>
                  </a:extLst>
                </a:hlinkClick>
              </a:rPr>
              <a:t>www.campoabogados.com</a:t>
            </a:r>
            <a:r>
              <a:rPr lang="en-US" sz="1600" b="1" spc="96" dirty="0">
                <a:solidFill>
                  <a:schemeClr val="accent1">
                    <a:lumMod val="20000"/>
                    <a:lumOff val="80000"/>
                  </a:schemeClr>
                </a:solidFill>
                <a:latin typeface="TT Interphases" panose="020B0604020202020204" charset="0"/>
                <a:cs typeface="TT Interphases" panose="020B0604020202020204" charset="0"/>
              </a:rPr>
              <a:t>  Cali - Colombia</a:t>
            </a:r>
            <a:endParaRPr lang="es-CO" sz="1600" b="1" spc="96" dirty="0">
              <a:solidFill>
                <a:schemeClr val="accent1">
                  <a:lumMod val="20000"/>
                  <a:lumOff val="80000"/>
                </a:schemeClr>
              </a:solidFill>
              <a:latin typeface="TT Interphases" panose="020B0604020202020204" charset="0"/>
              <a:cs typeface="TT Interphases" panose="020B0604020202020204" charset="0"/>
            </a:endParaRPr>
          </a:p>
        </p:txBody>
      </p:sp>
      <p:sp>
        <p:nvSpPr>
          <p:cNvPr id="192" name="Freeform 4">
            <a:extLst>
              <a:ext uri="{FF2B5EF4-FFF2-40B4-BE49-F238E27FC236}">
                <a16:creationId xmlns:a16="http://schemas.microsoft.com/office/drawing/2014/main" id="{8EB6FBF9-8595-4838-8252-DC7C24C0103D}"/>
              </a:ext>
            </a:extLst>
          </p:cNvPr>
          <p:cNvSpPr/>
          <p:nvPr/>
        </p:nvSpPr>
        <p:spPr>
          <a:xfrm rot="5400000">
            <a:off x="6201461" y="1413762"/>
            <a:ext cx="4424964" cy="5277931"/>
          </a:xfrm>
          <a:custGeom>
            <a:avLst/>
            <a:gdLst/>
            <a:ahLst/>
            <a:cxnLst/>
            <a:rect l="l" t="t" r="r" b="b"/>
            <a:pathLst>
              <a:path w="2016434" h="5727636">
                <a:moveTo>
                  <a:pt x="28314" y="0"/>
                </a:moveTo>
                <a:lnTo>
                  <a:pt x="1988121" y="0"/>
                </a:lnTo>
                <a:cubicBezTo>
                  <a:pt x="1995630" y="0"/>
                  <a:pt x="2002832" y="2983"/>
                  <a:pt x="2008142" y="8293"/>
                </a:cubicBezTo>
                <a:cubicBezTo>
                  <a:pt x="2013452" y="13603"/>
                  <a:pt x="2016434" y="20804"/>
                  <a:pt x="2016434" y="28314"/>
                </a:cubicBezTo>
                <a:lnTo>
                  <a:pt x="2016434" y="5699323"/>
                </a:lnTo>
                <a:cubicBezTo>
                  <a:pt x="2016434" y="5706832"/>
                  <a:pt x="2013452" y="5714034"/>
                  <a:pt x="2008142" y="5719344"/>
                </a:cubicBezTo>
                <a:cubicBezTo>
                  <a:pt x="2002832" y="5724653"/>
                  <a:pt x="1995630" y="5727636"/>
                  <a:pt x="1988121" y="5727636"/>
                </a:cubicBezTo>
                <a:lnTo>
                  <a:pt x="28314" y="5727636"/>
                </a:lnTo>
                <a:cubicBezTo>
                  <a:pt x="20804" y="5727636"/>
                  <a:pt x="13603" y="5724653"/>
                  <a:pt x="8293" y="5719344"/>
                </a:cubicBezTo>
                <a:cubicBezTo>
                  <a:pt x="2983" y="5714034"/>
                  <a:pt x="0" y="5706832"/>
                  <a:pt x="0" y="5699323"/>
                </a:cubicBezTo>
                <a:lnTo>
                  <a:pt x="0" y="28314"/>
                </a:lnTo>
                <a:cubicBezTo>
                  <a:pt x="0" y="20804"/>
                  <a:pt x="2983" y="13603"/>
                  <a:pt x="8293" y="8293"/>
                </a:cubicBezTo>
                <a:cubicBezTo>
                  <a:pt x="13603" y="2983"/>
                  <a:pt x="20804" y="0"/>
                  <a:pt x="28314" y="0"/>
                </a:cubicBezTo>
                <a:close/>
              </a:path>
            </a:pathLst>
          </a:custGeom>
          <a:solidFill>
            <a:srgbClr val="000A1F">
              <a:alpha val="20000"/>
            </a:srgbClr>
          </a:solidFill>
        </p:spPr>
      </p:sp>
      <p:sp>
        <p:nvSpPr>
          <p:cNvPr id="193" name="Freeform 28">
            <a:extLst>
              <a:ext uri="{FF2B5EF4-FFF2-40B4-BE49-F238E27FC236}">
                <a16:creationId xmlns:a16="http://schemas.microsoft.com/office/drawing/2014/main" id="{6C544DFE-E154-49B8-8493-92E7B5ECAE0A}"/>
              </a:ext>
            </a:extLst>
          </p:cNvPr>
          <p:cNvSpPr/>
          <p:nvPr/>
        </p:nvSpPr>
        <p:spPr>
          <a:xfrm flipH="1">
            <a:off x="217541" y="6517656"/>
            <a:ext cx="471803" cy="224750"/>
          </a:xfrm>
          <a:custGeom>
            <a:avLst/>
            <a:gdLst/>
            <a:ahLst/>
            <a:cxnLst/>
            <a:rect l="l" t="t" r="r" b="b"/>
            <a:pathLst>
              <a:path w="707704" h="337125">
                <a:moveTo>
                  <a:pt x="707704" y="0"/>
                </a:moveTo>
                <a:lnTo>
                  <a:pt x="0" y="0"/>
                </a:lnTo>
                <a:lnTo>
                  <a:pt x="0" y="337125"/>
                </a:lnTo>
                <a:lnTo>
                  <a:pt x="707704" y="337125"/>
                </a:lnTo>
                <a:lnTo>
                  <a:pt x="707704" y="0"/>
                </a:lnTo>
                <a:close/>
              </a:path>
            </a:pathLst>
          </a:custGeom>
          <a:blipFill>
            <a:blip r:embed="rId8">
              <a:extLst>
                <a:ext uri="{96DAC541-7B7A-43D3-8B79-37D633B846F1}">
                  <asvg:svgBlip xmlns:asvg="http://schemas.microsoft.com/office/drawing/2016/SVG/main" r:embed="rId9"/>
                </a:ext>
              </a:extLst>
            </a:blip>
            <a:stretch>
              <a:fillRect/>
            </a:stretch>
          </a:blipFill>
        </p:spPr>
      </p:sp>
    </p:spTree>
    <p:extLst>
      <p:ext uri="{BB962C8B-B14F-4D97-AF65-F5344CB8AC3E}">
        <p14:creationId xmlns:p14="http://schemas.microsoft.com/office/powerpoint/2010/main" val="3089556871"/>
      </p:ext>
    </p:extLst>
  </p:cSld>
  <p:clrMapOvr>
    <a:masterClrMapping/>
  </p:clrMapOvr>
  <p:transition>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049BC79-FAFF-4E88-A313-1AFE4AB3740F}"/>
              </a:ext>
            </a:extLst>
          </p:cNvPr>
          <p:cNvPicPr>
            <a:picLocks noChangeAspect="1"/>
          </p:cNvPicPr>
          <p:nvPr/>
        </p:nvPicPr>
        <p:blipFill>
          <a:blip r:embed="rId3"/>
          <a:stretch>
            <a:fillRect/>
          </a:stretch>
        </p:blipFill>
        <p:spPr>
          <a:xfrm>
            <a:off x="0" y="0"/>
            <a:ext cx="12192000" cy="6857999"/>
          </a:xfrm>
          <a:prstGeom prst="rect">
            <a:avLst/>
          </a:prstGeom>
        </p:spPr>
      </p:pic>
      <p:grpSp>
        <p:nvGrpSpPr>
          <p:cNvPr id="14" name="Grupo 13">
            <a:extLst>
              <a:ext uri="{FF2B5EF4-FFF2-40B4-BE49-F238E27FC236}">
                <a16:creationId xmlns:a16="http://schemas.microsoft.com/office/drawing/2014/main" id="{6690A932-64A0-4BC2-8141-8AC14B43F5E1}"/>
              </a:ext>
            </a:extLst>
          </p:cNvPr>
          <p:cNvGrpSpPr/>
          <p:nvPr/>
        </p:nvGrpSpPr>
        <p:grpSpPr>
          <a:xfrm>
            <a:off x="733218" y="2325824"/>
            <a:ext cx="1627743" cy="1651817"/>
            <a:chOff x="1563895" y="104091"/>
            <a:chExt cx="1913206" cy="2477725"/>
          </a:xfrm>
        </p:grpSpPr>
        <p:sp>
          <p:nvSpPr>
            <p:cNvPr id="15" name="Rectángulo: esquinas redondeadas 14">
              <a:extLst>
                <a:ext uri="{FF2B5EF4-FFF2-40B4-BE49-F238E27FC236}">
                  <a16:creationId xmlns:a16="http://schemas.microsoft.com/office/drawing/2014/main" id="{EF7ACB3F-AFC7-4217-BF94-931F0AC41ACC}"/>
                </a:ext>
              </a:extLst>
            </p:cNvPr>
            <p:cNvSpPr/>
            <p:nvPr/>
          </p:nvSpPr>
          <p:spPr>
            <a:xfrm>
              <a:off x="1563895" y="104091"/>
              <a:ext cx="1913206" cy="2477725"/>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a:p>
          </p:txBody>
        </p:sp>
        <p:pic>
          <p:nvPicPr>
            <p:cNvPr id="16" name="Gráfico 15" descr="Grupo de mujeres">
              <a:extLst>
                <a:ext uri="{FF2B5EF4-FFF2-40B4-BE49-F238E27FC236}">
                  <a16:creationId xmlns:a16="http://schemas.microsoft.com/office/drawing/2014/main" id="{86CD5EE7-3A4B-47A8-AFE2-56AA3CA074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33280" y="104091"/>
              <a:ext cx="974436" cy="1012334"/>
            </a:xfrm>
            <a:prstGeom prst="rect">
              <a:avLst/>
            </a:prstGeom>
          </p:spPr>
        </p:pic>
      </p:grpSp>
      <p:grpSp>
        <p:nvGrpSpPr>
          <p:cNvPr id="59" name="Grupo 58">
            <a:extLst>
              <a:ext uri="{FF2B5EF4-FFF2-40B4-BE49-F238E27FC236}">
                <a16:creationId xmlns:a16="http://schemas.microsoft.com/office/drawing/2014/main" id="{9C3D6958-82B2-41A9-8724-8AA65C356F6C}"/>
              </a:ext>
            </a:extLst>
          </p:cNvPr>
          <p:cNvGrpSpPr/>
          <p:nvPr/>
        </p:nvGrpSpPr>
        <p:grpSpPr>
          <a:xfrm>
            <a:off x="3785561" y="2335984"/>
            <a:ext cx="1627743" cy="1651817"/>
            <a:chOff x="1563895" y="104091"/>
            <a:chExt cx="1913206" cy="2477725"/>
          </a:xfrm>
          <a:solidFill>
            <a:schemeClr val="accent4">
              <a:lumMod val="50000"/>
            </a:schemeClr>
          </a:solidFill>
        </p:grpSpPr>
        <p:sp>
          <p:nvSpPr>
            <p:cNvPr id="60" name="Rectángulo: esquinas redondeadas 59">
              <a:extLst>
                <a:ext uri="{FF2B5EF4-FFF2-40B4-BE49-F238E27FC236}">
                  <a16:creationId xmlns:a16="http://schemas.microsoft.com/office/drawing/2014/main" id="{E25E7F6D-08B5-4D3B-BC8D-F26C98384C8C}"/>
                </a:ext>
              </a:extLst>
            </p:cNvPr>
            <p:cNvSpPr/>
            <p:nvPr/>
          </p:nvSpPr>
          <p:spPr>
            <a:xfrm>
              <a:off x="1563895" y="104091"/>
              <a:ext cx="1913206" cy="247772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a:p>
          </p:txBody>
        </p:sp>
        <p:pic>
          <p:nvPicPr>
            <p:cNvPr id="61" name="Gráfico 60" descr="Grupo de mujeres">
              <a:extLst>
                <a:ext uri="{FF2B5EF4-FFF2-40B4-BE49-F238E27FC236}">
                  <a16:creationId xmlns:a16="http://schemas.microsoft.com/office/drawing/2014/main" id="{097481E0-22A1-43BD-B1D2-372DB69613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33280" y="104091"/>
              <a:ext cx="974436" cy="1012334"/>
            </a:xfrm>
            <a:prstGeom prst="rect">
              <a:avLst/>
            </a:prstGeom>
          </p:spPr>
        </p:pic>
      </p:grpSp>
      <p:grpSp>
        <p:nvGrpSpPr>
          <p:cNvPr id="64" name="Grupo 63">
            <a:extLst>
              <a:ext uri="{FF2B5EF4-FFF2-40B4-BE49-F238E27FC236}">
                <a16:creationId xmlns:a16="http://schemas.microsoft.com/office/drawing/2014/main" id="{DDB66E74-3843-4935-94E5-C6103CD21200}"/>
              </a:ext>
            </a:extLst>
          </p:cNvPr>
          <p:cNvGrpSpPr/>
          <p:nvPr/>
        </p:nvGrpSpPr>
        <p:grpSpPr>
          <a:xfrm>
            <a:off x="6715955" y="2335984"/>
            <a:ext cx="1627743" cy="1651817"/>
            <a:chOff x="1563895" y="104091"/>
            <a:chExt cx="1913206" cy="2477725"/>
          </a:xfrm>
          <a:solidFill>
            <a:schemeClr val="accent2">
              <a:lumMod val="75000"/>
            </a:schemeClr>
          </a:solidFill>
        </p:grpSpPr>
        <p:sp>
          <p:nvSpPr>
            <p:cNvPr id="65" name="Rectángulo: esquinas redondeadas 64">
              <a:extLst>
                <a:ext uri="{FF2B5EF4-FFF2-40B4-BE49-F238E27FC236}">
                  <a16:creationId xmlns:a16="http://schemas.microsoft.com/office/drawing/2014/main" id="{6389F4EA-3304-4508-B7BA-94AA286AD5F9}"/>
                </a:ext>
              </a:extLst>
            </p:cNvPr>
            <p:cNvSpPr/>
            <p:nvPr/>
          </p:nvSpPr>
          <p:spPr>
            <a:xfrm>
              <a:off x="1563895" y="104091"/>
              <a:ext cx="1913206" cy="247772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a:p>
          </p:txBody>
        </p:sp>
        <p:pic>
          <p:nvPicPr>
            <p:cNvPr id="66" name="Gráfico 65" descr="Grupo de mujeres">
              <a:extLst>
                <a:ext uri="{FF2B5EF4-FFF2-40B4-BE49-F238E27FC236}">
                  <a16:creationId xmlns:a16="http://schemas.microsoft.com/office/drawing/2014/main" id="{B74C1313-2DFB-4EA7-88CF-04DDA72108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33280" y="104091"/>
              <a:ext cx="974436" cy="1012334"/>
            </a:xfrm>
            <a:prstGeom prst="rect">
              <a:avLst/>
            </a:prstGeom>
          </p:spPr>
        </p:pic>
      </p:grpSp>
      <p:grpSp>
        <p:nvGrpSpPr>
          <p:cNvPr id="69" name="Grupo 68">
            <a:extLst>
              <a:ext uri="{FF2B5EF4-FFF2-40B4-BE49-F238E27FC236}">
                <a16:creationId xmlns:a16="http://schemas.microsoft.com/office/drawing/2014/main" id="{C2411676-8CC6-4ADF-84EF-D9373A591EE3}"/>
              </a:ext>
            </a:extLst>
          </p:cNvPr>
          <p:cNvGrpSpPr/>
          <p:nvPr/>
        </p:nvGrpSpPr>
        <p:grpSpPr>
          <a:xfrm>
            <a:off x="9762019" y="2298991"/>
            <a:ext cx="1627743" cy="1651817"/>
            <a:chOff x="1563895" y="104091"/>
            <a:chExt cx="1913206" cy="2477725"/>
          </a:xfrm>
          <a:solidFill>
            <a:schemeClr val="bg1"/>
          </a:solidFill>
        </p:grpSpPr>
        <p:sp>
          <p:nvSpPr>
            <p:cNvPr id="70" name="Rectángulo: esquinas redondeadas 69">
              <a:extLst>
                <a:ext uri="{FF2B5EF4-FFF2-40B4-BE49-F238E27FC236}">
                  <a16:creationId xmlns:a16="http://schemas.microsoft.com/office/drawing/2014/main" id="{A00361DC-DFAE-4698-A973-5F0337EC258C}"/>
                </a:ext>
              </a:extLst>
            </p:cNvPr>
            <p:cNvSpPr/>
            <p:nvPr/>
          </p:nvSpPr>
          <p:spPr>
            <a:xfrm>
              <a:off x="1563895" y="104091"/>
              <a:ext cx="1913206" cy="24777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a:p>
          </p:txBody>
        </p:sp>
        <p:pic>
          <p:nvPicPr>
            <p:cNvPr id="71" name="Gráfico 70" descr="Grupo de mujeres">
              <a:extLst>
                <a:ext uri="{FF2B5EF4-FFF2-40B4-BE49-F238E27FC236}">
                  <a16:creationId xmlns:a16="http://schemas.microsoft.com/office/drawing/2014/main" id="{2B2D70E3-37FA-4924-A7AE-9ECC9E0BF7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33280" y="104091"/>
              <a:ext cx="974436" cy="1012334"/>
            </a:xfrm>
            <a:prstGeom prst="rect">
              <a:avLst/>
            </a:prstGeom>
          </p:spPr>
        </p:pic>
      </p:grpSp>
      <p:sp>
        <p:nvSpPr>
          <p:cNvPr id="17" name="Forma libre: forma 16">
            <a:extLst>
              <a:ext uri="{FF2B5EF4-FFF2-40B4-BE49-F238E27FC236}">
                <a16:creationId xmlns:a16="http://schemas.microsoft.com/office/drawing/2014/main" id="{8A39DE6D-91B4-45AC-BB7F-E2DB90F2866F}"/>
              </a:ext>
            </a:extLst>
          </p:cNvPr>
          <p:cNvSpPr/>
          <p:nvPr/>
        </p:nvSpPr>
        <p:spPr>
          <a:xfrm>
            <a:off x="106609" y="1726064"/>
            <a:ext cx="2872122" cy="5140206"/>
          </a:xfrm>
          <a:custGeom>
            <a:avLst/>
            <a:gdLst>
              <a:gd name="connsiteX0" fmla="*/ 0 w 2340000"/>
              <a:gd name="connsiteY0" fmla="*/ 0 h 2880000"/>
              <a:gd name="connsiteX1" fmla="*/ 120557 w 2340000"/>
              <a:gd name="connsiteY1" fmla="*/ 0 h 2880000"/>
              <a:gd name="connsiteX2" fmla="*/ 846000 w 2340000"/>
              <a:gd name="connsiteY2" fmla="*/ 0 h 2880000"/>
              <a:gd name="connsiteX3" fmla="*/ 1170000 w 2340000"/>
              <a:gd name="connsiteY3" fmla="*/ 324000 h 2880000"/>
              <a:gd name="connsiteX4" fmla="*/ 1494000 w 2340000"/>
              <a:gd name="connsiteY4" fmla="*/ 0 h 2880000"/>
              <a:gd name="connsiteX5" fmla="*/ 2219443 w 2340000"/>
              <a:gd name="connsiteY5" fmla="*/ 0 h 2880000"/>
              <a:gd name="connsiteX6" fmla="*/ 2340000 w 2340000"/>
              <a:gd name="connsiteY6" fmla="*/ 0 h 2880000"/>
              <a:gd name="connsiteX7" fmla="*/ 2340000 w 2340000"/>
              <a:gd name="connsiteY7" fmla="*/ 120557 h 2880000"/>
              <a:gd name="connsiteX8" fmla="*/ 2340000 w 2340000"/>
              <a:gd name="connsiteY8" fmla="*/ 1477108 h 2880000"/>
              <a:gd name="connsiteX9" fmla="*/ 2340000 w 2340000"/>
              <a:gd name="connsiteY9" fmla="*/ 2759443 h 2880000"/>
              <a:gd name="connsiteX10" fmla="*/ 2219443 w 2340000"/>
              <a:gd name="connsiteY10" fmla="*/ 2880000 h 2880000"/>
              <a:gd name="connsiteX11" fmla="*/ 120557 w 2340000"/>
              <a:gd name="connsiteY11" fmla="*/ 2880000 h 2880000"/>
              <a:gd name="connsiteX12" fmla="*/ 0 w 2340000"/>
              <a:gd name="connsiteY12" fmla="*/ 2759443 h 2880000"/>
              <a:gd name="connsiteX13" fmla="*/ 0 w 2340000"/>
              <a:gd name="connsiteY13" fmla="*/ 1477108 h 2880000"/>
              <a:gd name="connsiteX14" fmla="*/ 0 w 2340000"/>
              <a:gd name="connsiteY14" fmla="*/ 120557 h 28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000" h="2880000">
                <a:moveTo>
                  <a:pt x="0" y="0"/>
                </a:moveTo>
                <a:lnTo>
                  <a:pt x="120557" y="0"/>
                </a:lnTo>
                <a:lnTo>
                  <a:pt x="846000" y="0"/>
                </a:lnTo>
                <a:cubicBezTo>
                  <a:pt x="846000" y="178940"/>
                  <a:pt x="991060" y="324000"/>
                  <a:pt x="1170000" y="324000"/>
                </a:cubicBezTo>
                <a:cubicBezTo>
                  <a:pt x="1348940" y="324000"/>
                  <a:pt x="1494000" y="178940"/>
                  <a:pt x="1494000" y="0"/>
                </a:cubicBezTo>
                <a:lnTo>
                  <a:pt x="2219443" y="0"/>
                </a:lnTo>
                <a:lnTo>
                  <a:pt x="2340000" y="0"/>
                </a:lnTo>
                <a:lnTo>
                  <a:pt x="2340000" y="120557"/>
                </a:lnTo>
                <a:lnTo>
                  <a:pt x="2340000" y="1477108"/>
                </a:lnTo>
                <a:lnTo>
                  <a:pt x="2340000" y="2759443"/>
                </a:lnTo>
                <a:cubicBezTo>
                  <a:pt x="2340000" y="2826025"/>
                  <a:pt x="2286025" y="2880000"/>
                  <a:pt x="2219443" y="2880000"/>
                </a:cubicBezTo>
                <a:lnTo>
                  <a:pt x="120557" y="2880000"/>
                </a:lnTo>
                <a:cubicBezTo>
                  <a:pt x="53975" y="2880000"/>
                  <a:pt x="0" y="2826025"/>
                  <a:pt x="0" y="2759443"/>
                </a:cubicBezTo>
                <a:lnTo>
                  <a:pt x="0" y="1477108"/>
                </a:lnTo>
                <a:lnTo>
                  <a:pt x="0" y="120557"/>
                </a:lnTo>
                <a:close/>
              </a:path>
            </a:pathLst>
          </a:custGeom>
          <a:solidFill>
            <a:schemeClr val="accent3">
              <a:lumMod val="40000"/>
              <a:lumOff val="6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sz="1333" b="1">
              <a:solidFill>
                <a:schemeClr val="tx1"/>
              </a:solidFill>
              <a:effectLst>
                <a:outerShdw blurRad="38100" dist="38100" dir="2700000" algn="tl">
                  <a:srgbClr val="000000">
                    <a:alpha val="43137"/>
                  </a:srgbClr>
                </a:outerShdw>
              </a:effectLst>
              <a:highlight>
                <a:srgbClr val="FFFF00"/>
              </a:highlight>
              <a:latin typeface="Bahnschrift SemiBold" panose="020B0502040204020203" pitchFamily="34" charset="0"/>
            </a:endParaRPr>
          </a:p>
        </p:txBody>
      </p:sp>
      <p:sp>
        <p:nvSpPr>
          <p:cNvPr id="62" name="Forma libre: forma 61">
            <a:extLst>
              <a:ext uri="{FF2B5EF4-FFF2-40B4-BE49-F238E27FC236}">
                <a16:creationId xmlns:a16="http://schemas.microsoft.com/office/drawing/2014/main" id="{7B554E39-9F35-4422-9E9C-1E343A8892C9}"/>
              </a:ext>
            </a:extLst>
          </p:cNvPr>
          <p:cNvSpPr/>
          <p:nvPr/>
        </p:nvSpPr>
        <p:spPr>
          <a:xfrm>
            <a:off x="3155087" y="1724250"/>
            <a:ext cx="2872122" cy="5140206"/>
          </a:xfrm>
          <a:custGeom>
            <a:avLst/>
            <a:gdLst>
              <a:gd name="connsiteX0" fmla="*/ 0 w 2340000"/>
              <a:gd name="connsiteY0" fmla="*/ 0 h 2880000"/>
              <a:gd name="connsiteX1" fmla="*/ 120557 w 2340000"/>
              <a:gd name="connsiteY1" fmla="*/ 0 h 2880000"/>
              <a:gd name="connsiteX2" fmla="*/ 846000 w 2340000"/>
              <a:gd name="connsiteY2" fmla="*/ 0 h 2880000"/>
              <a:gd name="connsiteX3" fmla="*/ 1170000 w 2340000"/>
              <a:gd name="connsiteY3" fmla="*/ 324000 h 2880000"/>
              <a:gd name="connsiteX4" fmla="*/ 1494000 w 2340000"/>
              <a:gd name="connsiteY4" fmla="*/ 0 h 2880000"/>
              <a:gd name="connsiteX5" fmla="*/ 2219443 w 2340000"/>
              <a:gd name="connsiteY5" fmla="*/ 0 h 2880000"/>
              <a:gd name="connsiteX6" fmla="*/ 2340000 w 2340000"/>
              <a:gd name="connsiteY6" fmla="*/ 0 h 2880000"/>
              <a:gd name="connsiteX7" fmla="*/ 2340000 w 2340000"/>
              <a:gd name="connsiteY7" fmla="*/ 120557 h 2880000"/>
              <a:gd name="connsiteX8" fmla="*/ 2340000 w 2340000"/>
              <a:gd name="connsiteY8" fmla="*/ 1477108 h 2880000"/>
              <a:gd name="connsiteX9" fmla="*/ 2340000 w 2340000"/>
              <a:gd name="connsiteY9" fmla="*/ 2759443 h 2880000"/>
              <a:gd name="connsiteX10" fmla="*/ 2219443 w 2340000"/>
              <a:gd name="connsiteY10" fmla="*/ 2880000 h 2880000"/>
              <a:gd name="connsiteX11" fmla="*/ 120557 w 2340000"/>
              <a:gd name="connsiteY11" fmla="*/ 2880000 h 2880000"/>
              <a:gd name="connsiteX12" fmla="*/ 0 w 2340000"/>
              <a:gd name="connsiteY12" fmla="*/ 2759443 h 2880000"/>
              <a:gd name="connsiteX13" fmla="*/ 0 w 2340000"/>
              <a:gd name="connsiteY13" fmla="*/ 1477108 h 2880000"/>
              <a:gd name="connsiteX14" fmla="*/ 0 w 2340000"/>
              <a:gd name="connsiteY14" fmla="*/ 120557 h 28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000" h="2880000">
                <a:moveTo>
                  <a:pt x="0" y="0"/>
                </a:moveTo>
                <a:lnTo>
                  <a:pt x="120557" y="0"/>
                </a:lnTo>
                <a:lnTo>
                  <a:pt x="846000" y="0"/>
                </a:lnTo>
                <a:cubicBezTo>
                  <a:pt x="846000" y="178940"/>
                  <a:pt x="991060" y="324000"/>
                  <a:pt x="1170000" y="324000"/>
                </a:cubicBezTo>
                <a:cubicBezTo>
                  <a:pt x="1348940" y="324000"/>
                  <a:pt x="1494000" y="178940"/>
                  <a:pt x="1494000" y="0"/>
                </a:cubicBezTo>
                <a:lnTo>
                  <a:pt x="2219443" y="0"/>
                </a:lnTo>
                <a:lnTo>
                  <a:pt x="2340000" y="0"/>
                </a:lnTo>
                <a:lnTo>
                  <a:pt x="2340000" y="120557"/>
                </a:lnTo>
                <a:lnTo>
                  <a:pt x="2340000" y="1477108"/>
                </a:lnTo>
                <a:lnTo>
                  <a:pt x="2340000" y="2759443"/>
                </a:lnTo>
                <a:cubicBezTo>
                  <a:pt x="2340000" y="2826025"/>
                  <a:pt x="2286025" y="2880000"/>
                  <a:pt x="2219443" y="2880000"/>
                </a:cubicBezTo>
                <a:lnTo>
                  <a:pt x="120557" y="2880000"/>
                </a:lnTo>
                <a:cubicBezTo>
                  <a:pt x="53975" y="2880000"/>
                  <a:pt x="0" y="2826025"/>
                  <a:pt x="0" y="2759443"/>
                </a:cubicBezTo>
                <a:lnTo>
                  <a:pt x="0" y="1477108"/>
                </a:lnTo>
                <a:lnTo>
                  <a:pt x="0" y="120557"/>
                </a:lnTo>
                <a:close/>
              </a:path>
            </a:pathLst>
          </a:custGeom>
          <a:solidFill>
            <a:schemeClr val="accent6">
              <a:lumMod val="40000"/>
              <a:lumOff val="6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14306" indent="-114306">
              <a:buFont typeface="Arial" panose="020B0604020202020204" pitchFamily="34" charset="0"/>
              <a:buChar char="•"/>
            </a:pPr>
            <a:endParaRPr lang="es-ES" sz="1333" dirty="0">
              <a:solidFill>
                <a:schemeClr val="tx1">
                  <a:lumMod val="75000"/>
                  <a:lumOff val="25000"/>
                </a:schemeClr>
              </a:solidFill>
            </a:endParaRPr>
          </a:p>
          <a:p>
            <a:pPr marL="114306" indent="-114306">
              <a:buFont typeface="Arial" panose="020B0604020202020204" pitchFamily="34" charset="0"/>
              <a:buChar char="•"/>
            </a:pPr>
            <a:endParaRPr lang="es-ES" sz="1333" dirty="0">
              <a:solidFill>
                <a:schemeClr val="tx1">
                  <a:lumMod val="75000"/>
                  <a:lumOff val="25000"/>
                </a:schemeClr>
              </a:solidFill>
            </a:endParaRPr>
          </a:p>
          <a:p>
            <a:pPr marL="114306" indent="-114306">
              <a:buFont typeface="Arial" panose="020B0604020202020204" pitchFamily="34" charset="0"/>
              <a:buChar char="•"/>
            </a:pPr>
            <a:endParaRPr lang="es-ES" sz="1333" dirty="0">
              <a:solidFill>
                <a:schemeClr val="tx1">
                  <a:lumMod val="75000"/>
                  <a:lumOff val="25000"/>
                </a:schemeClr>
              </a:solidFill>
            </a:endParaRPr>
          </a:p>
          <a:p>
            <a:pPr marL="114306" indent="-114306">
              <a:buFont typeface="Arial" panose="020B0604020202020204" pitchFamily="34" charset="0"/>
              <a:buChar char="•"/>
            </a:pPr>
            <a:endParaRPr lang="es-ES" sz="1333" dirty="0">
              <a:solidFill>
                <a:schemeClr val="tx1">
                  <a:lumMod val="75000"/>
                  <a:lumOff val="25000"/>
                </a:schemeClr>
              </a:solidFill>
            </a:endParaRPr>
          </a:p>
          <a:p>
            <a:pPr lvl="0"/>
            <a:endParaRPr lang="es-ES" sz="1267" dirty="0">
              <a:solidFill>
                <a:schemeClr val="tx1">
                  <a:lumMod val="75000"/>
                  <a:lumOff val="25000"/>
                </a:schemeClr>
              </a:solidFill>
            </a:endParaRPr>
          </a:p>
          <a:p>
            <a:pPr marL="114306" indent="-114306">
              <a:buFont typeface="Arial" panose="020B0604020202020204" pitchFamily="34" charset="0"/>
              <a:buChar char="•"/>
            </a:pPr>
            <a:endParaRPr lang="es-CO" sz="1333" dirty="0">
              <a:highlight>
                <a:srgbClr val="FFFF00"/>
              </a:highlight>
            </a:endParaRPr>
          </a:p>
        </p:txBody>
      </p:sp>
      <p:sp>
        <p:nvSpPr>
          <p:cNvPr id="67" name="Forma libre: forma 66">
            <a:extLst>
              <a:ext uri="{FF2B5EF4-FFF2-40B4-BE49-F238E27FC236}">
                <a16:creationId xmlns:a16="http://schemas.microsoft.com/office/drawing/2014/main" id="{DC5FF1A0-2373-4E59-8516-32216C20835C}"/>
              </a:ext>
            </a:extLst>
          </p:cNvPr>
          <p:cNvSpPr/>
          <p:nvPr/>
        </p:nvSpPr>
        <p:spPr>
          <a:xfrm>
            <a:off x="6167942" y="1717794"/>
            <a:ext cx="2872121" cy="5140206"/>
          </a:xfrm>
          <a:custGeom>
            <a:avLst/>
            <a:gdLst>
              <a:gd name="connsiteX0" fmla="*/ 0 w 2340000"/>
              <a:gd name="connsiteY0" fmla="*/ 0 h 2880000"/>
              <a:gd name="connsiteX1" fmla="*/ 120557 w 2340000"/>
              <a:gd name="connsiteY1" fmla="*/ 0 h 2880000"/>
              <a:gd name="connsiteX2" fmla="*/ 846000 w 2340000"/>
              <a:gd name="connsiteY2" fmla="*/ 0 h 2880000"/>
              <a:gd name="connsiteX3" fmla="*/ 1170000 w 2340000"/>
              <a:gd name="connsiteY3" fmla="*/ 324000 h 2880000"/>
              <a:gd name="connsiteX4" fmla="*/ 1494000 w 2340000"/>
              <a:gd name="connsiteY4" fmla="*/ 0 h 2880000"/>
              <a:gd name="connsiteX5" fmla="*/ 2219443 w 2340000"/>
              <a:gd name="connsiteY5" fmla="*/ 0 h 2880000"/>
              <a:gd name="connsiteX6" fmla="*/ 2340000 w 2340000"/>
              <a:gd name="connsiteY6" fmla="*/ 0 h 2880000"/>
              <a:gd name="connsiteX7" fmla="*/ 2340000 w 2340000"/>
              <a:gd name="connsiteY7" fmla="*/ 120557 h 2880000"/>
              <a:gd name="connsiteX8" fmla="*/ 2340000 w 2340000"/>
              <a:gd name="connsiteY8" fmla="*/ 1477108 h 2880000"/>
              <a:gd name="connsiteX9" fmla="*/ 2340000 w 2340000"/>
              <a:gd name="connsiteY9" fmla="*/ 2759443 h 2880000"/>
              <a:gd name="connsiteX10" fmla="*/ 2219443 w 2340000"/>
              <a:gd name="connsiteY10" fmla="*/ 2880000 h 2880000"/>
              <a:gd name="connsiteX11" fmla="*/ 120557 w 2340000"/>
              <a:gd name="connsiteY11" fmla="*/ 2880000 h 2880000"/>
              <a:gd name="connsiteX12" fmla="*/ 0 w 2340000"/>
              <a:gd name="connsiteY12" fmla="*/ 2759443 h 2880000"/>
              <a:gd name="connsiteX13" fmla="*/ 0 w 2340000"/>
              <a:gd name="connsiteY13" fmla="*/ 1477108 h 2880000"/>
              <a:gd name="connsiteX14" fmla="*/ 0 w 2340000"/>
              <a:gd name="connsiteY14" fmla="*/ 120557 h 28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000" h="2880000">
                <a:moveTo>
                  <a:pt x="0" y="0"/>
                </a:moveTo>
                <a:lnTo>
                  <a:pt x="120557" y="0"/>
                </a:lnTo>
                <a:lnTo>
                  <a:pt x="846000" y="0"/>
                </a:lnTo>
                <a:cubicBezTo>
                  <a:pt x="846000" y="178940"/>
                  <a:pt x="991060" y="324000"/>
                  <a:pt x="1170000" y="324000"/>
                </a:cubicBezTo>
                <a:cubicBezTo>
                  <a:pt x="1348940" y="324000"/>
                  <a:pt x="1494000" y="178940"/>
                  <a:pt x="1494000" y="0"/>
                </a:cubicBezTo>
                <a:lnTo>
                  <a:pt x="2219443" y="0"/>
                </a:lnTo>
                <a:lnTo>
                  <a:pt x="2340000" y="0"/>
                </a:lnTo>
                <a:lnTo>
                  <a:pt x="2340000" y="120557"/>
                </a:lnTo>
                <a:lnTo>
                  <a:pt x="2340000" y="1477108"/>
                </a:lnTo>
                <a:lnTo>
                  <a:pt x="2340000" y="2759443"/>
                </a:lnTo>
                <a:cubicBezTo>
                  <a:pt x="2340000" y="2826025"/>
                  <a:pt x="2286025" y="2880000"/>
                  <a:pt x="2219443" y="2880000"/>
                </a:cubicBezTo>
                <a:lnTo>
                  <a:pt x="120557" y="2880000"/>
                </a:lnTo>
                <a:cubicBezTo>
                  <a:pt x="53975" y="2880000"/>
                  <a:pt x="0" y="2826025"/>
                  <a:pt x="0" y="2759443"/>
                </a:cubicBezTo>
                <a:lnTo>
                  <a:pt x="0" y="1477108"/>
                </a:lnTo>
                <a:lnTo>
                  <a:pt x="0" y="120557"/>
                </a:lnTo>
                <a:close/>
              </a:path>
            </a:pathLst>
          </a:custGeom>
          <a:solidFill>
            <a:schemeClr val="accent2">
              <a:lumMod val="40000"/>
              <a:lumOff val="6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14306" indent="-114306">
              <a:buFont typeface="Arial" panose="020B0604020202020204" pitchFamily="34" charset="0"/>
              <a:buChar char="•"/>
            </a:pPr>
            <a:endParaRPr lang="es-CO" sz="1200" dirty="0">
              <a:solidFill>
                <a:schemeClr val="tx1">
                  <a:lumMod val="85000"/>
                  <a:lumOff val="15000"/>
                </a:schemeClr>
              </a:solidFill>
            </a:endParaRPr>
          </a:p>
        </p:txBody>
      </p:sp>
      <p:sp>
        <p:nvSpPr>
          <p:cNvPr id="72" name="Forma libre: forma 71">
            <a:extLst>
              <a:ext uri="{FF2B5EF4-FFF2-40B4-BE49-F238E27FC236}">
                <a16:creationId xmlns:a16="http://schemas.microsoft.com/office/drawing/2014/main" id="{C7C806F2-C20E-4A0F-8733-E615EC5B6EE2}"/>
              </a:ext>
            </a:extLst>
          </p:cNvPr>
          <p:cNvSpPr/>
          <p:nvPr/>
        </p:nvSpPr>
        <p:spPr>
          <a:xfrm>
            <a:off x="9180796" y="1724249"/>
            <a:ext cx="2872121" cy="5139821"/>
          </a:xfrm>
          <a:custGeom>
            <a:avLst/>
            <a:gdLst>
              <a:gd name="connsiteX0" fmla="*/ 0 w 2340000"/>
              <a:gd name="connsiteY0" fmla="*/ 0 h 2880000"/>
              <a:gd name="connsiteX1" fmla="*/ 120557 w 2340000"/>
              <a:gd name="connsiteY1" fmla="*/ 0 h 2880000"/>
              <a:gd name="connsiteX2" fmla="*/ 846000 w 2340000"/>
              <a:gd name="connsiteY2" fmla="*/ 0 h 2880000"/>
              <a:gd name="connsiteX3" fmla="*/ 1170000 w 2340000"/>
              <a:gd name="connsiteY3" fmla="*/ 324000 h 2880000"/>
              <a:gd name="connsiteX4" fmla="*/ 1494000 w 2340000"/>
              <a:gd name="connsiteY4" fmla="*/ 0 h 2880000"/>
              <a:gd name="connsiteX5" fmla="*/ 2219443 w 2340000"/>
              <a:gd name="connsiteY5" fmla="*/ 0 h 2880000"/>
              <a:gd name="connsiteX6" fmla="*/ 2340000 w 2340000"/>
              <a:gd name="connsiteY6" fmla="*/ 0 h 2880000"/>
              <a:gd name="connsiteX7" fmla="*/ 2340000 w 2340000"/>
              <a:gd name="connsiteY7" fmla="*/ 120557 h 2880000"/>
              <a:gd name="connsiteX8" fmla="*/ 2340000 w 2340000"/>
              <a:gd name="connsiteY8" fmla="*/ 1477108 h 2880000"/>
              <a:gd name="connsiteX9" fmla="*/ 2340000 w 2340000"/>
              <a:gd name="connsiteY9" fmla="*/ 2759443 h 2880000"/>
              <a:gd name="connsiteX10" fmla="*/ 2219443 w 2340000"/>
              <a:gd name="connsiteY10" fmla="*/ 2880000 h 2880000"/>
              <a:gd name="connsiteX11" fmla="*/ 120557 w 2340000"/>
              <a:gd name="connsiteY11" fmla="*/ 2880000 h 2880000"/>
              <a:gd name="connsiteX12" fmla="*/ 0 w 2340000"/>
              <a:gd name="connsiteY12" fmla="*/ 2759443 h 2880000"/>
              <a:gd name="connsiteX13" fmla="*/ 0 w 2340000"/>
              <a:gd name="connsiteY13" fmla="*/ 1477108 h 2880000"/>
              <a:gd name="connsiteX14" fmla="*/ 0 w 2340000"/>
              <a:gd name="connsiteY14" fmla="*/ 120557 h 28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000" h="2880000">
                <a:moveTo>
                  <a:pt x="0" y="0"/>
                </a:moveTo>
                <a:lnTo>
                  <a:pt x="120557" y="0"/>
                </a:lnTo>
                <a:lnTo>
                  <a:pt x="846000" y="0"/>
                </a:lnTo>
                <a:cubicBezTo>
                  <a:pt x="846000" y="178940"/>
                  <a:pt x="991060" y="324000"/>
                  <a:pt x="1170000" y="324000"/>
                </a:cubicBezTo>
                <a:cubicBezTo>
                  <a:pt x="1348940" y="324000"/>
                  <a:pt x="1494000" y="178940"/>
                  <a:pt x="1494000" y="0"/>
                </a:cubicBezTo>
                <a:lnTo>
                  <a:pt x="2219443" y="0"/>
                </a:lnTo>
                <a:lnTo>
                  <a:pt x="2340000" y="0"/>
                </a:lnTo>
                <a:lnTo>
                  <a:pt x="2340000" y="120557"/>
                </a:lnTo>
                <a:lnTo>
                  <a:pt x="2340000" y="1477108"/>
                </a:lnTo>
                <a:lnTo>
                  <a:pt x="2340000" y="2759443"/>
                </a:lnTo>
                <a:cubicBezTo>
                  <a:pt x="2340000" y="2826025"/>
                  <a:pt x="2286025" y="2880000"/>
                  <a:pt x="2219443" y="2880000"/>
                </a:cubicBezTo>
                <a:lnTo>
                  <a:pt x="120557" y="2880000"/>
                </a:lnTo>
                <a:cubicBezTo>
                  <a:pt x="53975" y="2880000"/>
                  <a:pt x="0" y="2826025"/>
                  <a:pt x="0" y="2759443"/>
                </a:cubicBezTo>
                <a:lnTo>
                  <a:pt x="0" y="1477108"/>
                </a:lnTo>
                <a:lnTo>
                  <a:pt x="0" y="120557"/>
                </a:lnTo>
                <a:close/>
              </a:path>
            </a:pathLst>
          </a:custGeom>
          <a:solidFill>
            <a:schemeClr val="accent5">
              <a:lumMod val="40000"/>
              <a:lumOff val="6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14306" indent="-114306">
              <a:buFont typeface="Arial" panose="020B0604020202020204" pitchFamily="34" charset="0"/>
              <a:buChar char="•"/>
            </a:pPr>
            <a:endParaRPr lang="es-CO" sz="1333" dirty="0"/>
          </a:p>
        </p:txBody>
      </p:sp>
      <p:sp>
        <p:nvSpPr>
          <p:cNvPr id="76" name="CuadroTexto 75">
            <a:extLst>
              <a:ext uri="{FF2B5EF4-FFF2-40B4-BE49-F238E27FC236}">
                <a16:creationId xmlns:a16="http://schemas.microsoft.com/office/drawing/2014/main" id="{03206DD4-9412-40C7-AEC3-F2865852C243}"/>
              </a:ext>
            </a:extLst>
          </p:cNvPr>
          <p:cNvSpPr txBox="1"/>
          <p:nvPr/>
        </p:nvSpPr>
        <p:spPr>
          <a:xfrm>
            <a:off x="1740971" y="189423"/>
            <a:ext cx="2519735" cy="636071"/>
          </a:xfrm>
          <a:prstGeom prst="rect">
            <a:avLst/>
          </a:prstGeom>
          <a:noFill/>
          <a:ln>
            <a:noFill/>
          </a:ln>
        </p:spPr>
        <p:txBody>
          <a:bodyPr spcFirstLastPara="1" vert="horz" wrap="square" lIns="0" tIns="0" rIns="0" bIns="0" rtlCol="0" anchor="ctr" anchorCtr="0">
            <a:noAutofit/>
          </a:bodyPr>
          <a:lstStyle>
            <a:lvl1pPr marR="0" lvl="0" algn="ctr">
              <a:spcBef>
                <a:spcPts val="0"/>
              </a:spcBef>
              <a:spcAft>
                <a:spcPts val="0"/>
              </a:spcAft>
              <a:buClr>
                <a:srgbClr val="929292"/>
              </a:buClr>
              <a:buSzPts val="2800"/>
              <a:buFont typeface="Roboto Condensed"/>
              <a:buNone/>
              <a:defRPr sz="5600" b="1" i="0" u="none" strike="noStrike" cap="none">
                <a:solidFill>
                  <a:srgbClr val="462460"/>
                </a:solidFill>
                <a:latin typeface="Roboto Condensed"/>
                <a:ea typeface="Roboto Condensed"/>
                <a:cs typeface="Roboto Condensed"/>
                <a:sym typeface="Roboto Condensed"/>
              </a:defRPr>
            </a:lvl1pPr>
            <a:lvl2pPr lvl="1">
              <a:spcBef>
                <a:spcPts val="0"/>
              </a:spcBef>
              <a:spcAft>
                <a:spcPts val="0"/>
              </a:spcAft>
              <a:buSzPts val="1400"/>
              <a:buNone/>
              <a:defRPr sz="3600"/>
            </a:lvl2pPr>
            <a:lvl3pPr lvl="2">
              <a:spcBef>
                <a:spcPts val="0"/>
              </a:spcBef>
              <a:spcAft>
                <a:spcPts val="0"/>
              </a:spcAft>
              <a:buSzPts val="1400"/>
              <a:buNone/>
              <a:defRPr sz="3600"/>
            </a:lvl3pPr>
            <a:lvl4pPr lvl="3">
              <a:spcBef>
                <a:spcPts val="0"/>
              </a:spcBef>
              <a:spcAft>
                <a:spcPts val="0"/>
              </a:spcAft>
              <a:buSzPts val="1400"/>
              <a:buNone/>
              <a:defRPr sz="3600"/>
            </a:lvl4pPr>
            <a:lvl5pPr lvl="4">
              <a:spcBef>
                <a:spcPts val="0"/>
              </a:spcBef>
              <a:spcAft>
                <a:spcPts val="0"/>
              </a:spcAft>
              <a:buSzPts val="1400"/>
              <a:buNone/>
              <a:defRPr sz="3600"/>
            </a:lvl5pPr>
            <a:lvl6pPr lvl="5">
              <a:spcBef>
                <a:spcPts val="0"/>
              </a:spcBef>
              <a:spcAft>
                <a:spcPts val="0"/>
              </a:spcAft>
              <a:buSzPts val="1400"/>
              <a:buNone/>
              <a:defRPr sz="3600"/>
            </a:lvl6pPr>
            <a:lvl7pPr lvl="6">
              <a:spcBef>
                <a:spcPts val="0"/>
              </a:spcBef>
              <a:spcAft>
                <a:spcPts val="0"/>
              </a:spcAft>
              <a:buSzPts val="1400"/>
              <a:buNone/>
              <a:defRPr sz="3600"/>
            </a:lvl7pPr>
            <a:lvl8pPr lvl="7">
              <a:spcBef>
                <a:spcPts val="0"/>
              </a:spcBef>
              <a:spcAft>
                <a:spcPts val="0"/>
              </a:spcAft>
              <a:buSzPts val="1400"/>
              <a:buNone/>
              <a:defRPr sz="3600"/>
            </a:lvl8pPr>
            <a:lvl9pPr lvl="8">
              <a:spcBef>
                <a:spcPts val="0"/>
              </a:spcBef>
              <a:spcAft>
                <a:spcPts val="0"/>
              </a:spcAft>
              <a:buSzPts val="1400"/>
              <a:buNone/>
              <a:defRPr sz="3600"/>
            </a:lvl9pPr>
          </a:lstStyle>
          <a:p>
            <a:r>
              <a:rPr lang="en-US" sz="3734" dirty="0">
                <a:solidFill>
                  <a:schemeClr val="accent1">
                    <a:lumMod val="20000"/>
                    <a:lumOff val="80000"/>
                  </a:schemeClr>
                </a:solidFill>
              </a:rPr>
              <a:t>PILARES</a:t>
            </a:r>
          </a:p>
        </p:txBody>
      </p:sp>
      <p:sp>
        <p:nvSpPr>
          <p:cNvPr id="78" name="CuadroTexto 77">
            <a:extLst>
              <a:ext uri="{FF2B5EF4-FFF2-40B4-BE49-F238E27FC236}">
                <a16:creationId xmlns:a16="http://schemas.microsoft.com/office/drawing/2014/main" id="{791AA9BB-71CC-4BBF-BD0A-8F1EAE778FBE}"/>
              </a:ext>
            </a:extLst>
          </p:cNvPr>
          <p:cNvSpPr txBox="1"/>
          <p:nvPr/>
        </p:nvSpPr>
        <p:spPr>
          <a:xfrm>
            <a:off x="80985" y="2325469"/>
            <a:ext cx="2627086" cy="400110"/>
          </a:xfrm>
          <a:prstGeom prst="rect">
            <a:avLst/>
          </a:prstGeom>
          <a:noFill/>
        </p:spPr>
        <p:txBody>
          <a:bodyPr wrap="square">
            <a:spAutoFit/>
          </a:bodyPr>
          <a:lstStyle/>
          <a:p>
            <a:pPr algn="ctr"/>
            <a:r>
              <a:rPr lang="en-US" sz="2000" dirty="0">
                <a:ln w="0"/>
                <a:solidFill>
                  <a:schemeClr val="tx2">
                    <a:lumMod val="50000"/>
                  </a:schemeClr>
                </a:solidFill>
                <a:effectLst>
                  <a:outerShdw blurRad="38100" dist="19050" dir="2700000" algn="tl" rotWithShape="0">
                    <a:schemeClr val="dk1">
                      <a:alpha val="40000"/>
                    </a:schemeClr>
                  </a:outerShdw>
                </a:effectLst>
                <a:latin typeface="Roboto Condensed"/>
                <a:ea typeface="Roboto Condensed"/>
                <a:sym typeface="Roboto Condensed"/>
              </a:rPr>
              <a:t>Art 17.SOLIDARIO</a:t>
            </a:r>
            <a:endParaRPr lang="es-CO" sz="2000" dirty="0">
              <a:ln w="0"/>
              <a:solidFill>
                <a:schemeClr val="tx2">
                  <a:lumMod val="50000"/>
                </a:schemeClr>
              </a:solidFill>
              <a:effectLst>
                <a:outerShdw blurRad="38100" dist="19050" dir="2700000" algn="tl" rotWithShape="0">
                  <a:schemeClr val="dk1">
                    <a:alpha val="40000"/>
                  </a:schemeClr>
                </a:outerShdw>
              </a:effectLst>
              <a:latin typeface="Roboto Condensed"/>
              <a:ea typeface="Roboto Condensed"/>
              <a:sym typeface="Roboto Condensed"/>
            </a:endParaRPr>
          </a:p>
        </p:txBody>
      </p:sp>
      <p:sp>
        <p:nvSpPr>
          <p:cNvPr id="79" name="CuadroTexto 78">
            <a:extLst>
              <a:ext uri="{FF2B5EF4-FFF2-40B4-BE49-F238E27FC236}">
                <a16:creationId xmlns:a16="http://schemas.microsoft.com/office/drawing/2014/main" id="{515B569C-9806-4558-993E-385514D4AB09}"/>
              </a:ext>
            </a:extLst>
          </p:cNvPr>
          <p:cNvSpPr txBox="1"/>
          <p:nvPr/>
        </p:nvSpPr>
        <p:spPr>
          <a:xfrm>
            <a:off x="3084389" y="2335983"/>
            <a:ext cx="3101489" cy="400110"/>
          </a:xfrm>
          <a:prstGeom prst="rect">
            <a:avLst/>
          </a:prstGeom>
          <a:noFill/>
        </p:spPr>
        <p:txBody>
          <a:bodyPr wrap="square">
            <a:spAutoFit/>
          </a:bodyPr>
          <a:lstStyle/>
          <a:p>
            <a:pPr algn="ctr"/>
            <a:r>
              <a:rPr lang="en-US" sz="2000" dirty="0">
                <a:ln w="0"/>
                <a:solidFill>
                  <a:schemeClr val="tx2">
                    <a:lumMod val="50000"/>
                  </a:schemeClr>
                </a:solidFill>
                <a:effectLst>
                  <a:outerShdw blurRad="38100" dist="19050" dir="2700000" algn="tl" rotWithShape="0">
                    <a:schemeClr val="dk1">
                      <a:alpha val="40000"/>
                    </a:schemeClr>
                  </a:outerShdw>
                </a:effectLst>
                <a:latin typeface="Roboto Condensed"/>
                <a:ea typeface="Roboto Condensed"/>
                <a:sym typeface="Roboto Condensed"/>
              </a:rPr>
              <a:t>Art 18.SEMICONTRIBUTIVO</a:t>
            </a:r>
            <a:endParaRPr lang="es-CO" sz="2000" dirty="0">
              <a:ln w="0"/>
              <a:solidFill>
                <a:schemeClr val="tx2">
                  <a:lumMod val="50000"/>
                </a:schemeClr>
              </a:solidFill>
              <a:effectLst>
                <a:outerShdw blurRad="38100" dist="19050" dir="2700000" algn="tl" rotWithShape="0">
                  <a:schemeClr val="dk1">
                    <a:alpha val="40000"/>
                  </a:schemeClr>
                </a:outerShdw>
              </a:effectLst>
              <a:latin typeface="Roboto Condensed"/>
              <a:ea typeface="Roboto Condensed"/>
              <a:sym typeface="Roboto Condensed"/>
            </a:endParaRPr>
          </a:p>
        </p:txBody>
      </p:sp>
      <p:sp>
        <p:nvSpPr>
          <p:cNvPr id="80" name="CuadroTexto 79">
            <a:extLst>
              <a:ext uri="{FF2B5EF4-FFF2-40B4-BE49-F238E27FC236}">
                <a16:creationId xmlns:a16="http://schemas.microsoft.com/office/drawing/2014/main" id="{433F4930-5D25-43BA-846C-6479A1EFE011}"/>
              </a:ext>
            </a:extLst>
          </p:cNvPr>
          <p:cNvSpPr txBox="1"/>
          <p:nvPr/>
        </p:nvSpPr>
        <p:spPr>
          <a:xfrm>
            <a:off x="6240023" y="2325824"/>
            <a:ext cx="2647995" cy="400110"/>
          </a:xfrm>
          <a:prstGeom prst="rect">
            <a:avLst/>
          </a:prstGeom>
          <a:noFill/>
        </p:spPr>
        <p:txBody>
          <a:bodyPr wrap="square">
            <a:spAutoFit/>
          </a:bodyPr>
          <a:lstStyle/>
          <a:p>
            <a:pPr algn="ctr"/>
            <a:r>
              <a:rPr lang="en-US" sz="2000" dirty="0">
                <a:ln w="0"/>
                <a:solidFill>
                  <a:schemeClr val="tx2">
                    <a:lumMod val="50000"/>
                  </a:schemeClr>
                </a:solidFill>
                <a:effectLst>
                  <a:outerShdw blurRad="38100" dist="19050" dir="2700000" algn="tl" rotWithShape="0">
                    <a:schemeClr val="dk1">
                      <a:alpha val="40000"/>
                    </a:schemeClr>
                  </a:outerShdw>
                </a:effectLst>
                <a:latin typeface="Roboto Condensed"/>
                <a:ea typeface="Roboto Condensed"/>
                <a:sym typeface="Roboto Condensed"/>
              </a:rPr>
              <a:t>Art 19.CONTRIBUTIVO</a:t>
            </a:r>
            <a:endParaRPr lang="es-CO" sz="2000" dirty="0">
              <a:ln w="0"/>
              <a:solidFill>
                <a:schemeClr val="tx2">
                  <a:lumMod val="50000"/>
                </a:schemeClr>
              </a:solidFill>
              <a:effectLst>
                <a:outerShdw blurRad="38100" dist="19050" dir="2700000" algn="tl" rotWithShape="0">
                  <a:schemeClr val="dk1">
                    <a:alpha val="40000"/>
                  </a:schemeClr>
                </a:outerShdw>
              </a:effectLst>
              <a:latin typeface="Roboto Condensed"/>
              <a:ea typeface="Roboto Condensed"/>
              <a:sym typeface="Roboto Condensed"/>
            </a:endParaRPr>
          </a:p>
        </p:txBody>
      </p:sp>
      <p:sp>
        <p:nvSpPr>
          <p:cNvPr id="84" name="CuadroTexto 83">
            <a:extLst>
              <a:ext uri="{FF2B5EF4-FFF2-40B4-BE49-F238E27FC236}">
                <a16:creationId xmlns:a16="http://schemas.microsoft.com/office/drawing/2014/main" id="{260093B5-308B-400E-A6E1-6C090B74B8D9}"/>
              </a:ext>
            </a:extLst>
          </p:cNvPr>
          <p:cNvSpPr txBox="1"/>
          <p:nvPr/>
        </p:nvSpPr>
        <p:spPr>
          <a:xfrm>
            <a:off x="9049259" y="2276595"/>
            <a:ext cx="3153031" cy="389787"/>
          </a:xfrm>
          <a:prstGeom prst="rect">
            <a:avLst/>
          </a:prstGeom>
          <a:noFill/>
        </p:spPr>
        <p:txBody>
          <a:bodyPr wrap="square">
            <a:spAutoFit/>
          </a:bodyPr>
          <a:lstStyle/>
          <a:p>
            <a:pPr algn="ctr"/>
            <a:r>
              <a:rPr lang="en-US" sz="1933" dirty="0">
                <a:ln w="0"/>
                <a:solidFill>
                  <a:schemeClr val="tx2">
                    <a:lumMod val="50000"/>
                  </a:schemeClr>
                </a:solidFill>
                <a:effectLst>
                  <a:outerShdw blurRad="38100" dist="19050" dir="2700000" algn="tl" rotWithShape="0">
                    <a:schemeClr val="dk1">
                      <a:alpha val="40000"/>
                    </a:schemeClr>
                  </a:outerShdw>
                </a:effectLst>
                <a:latin typeface="Roboto Condensed"/>
                <a:ea typeface="Roboto Condensed"/>
                <a:sym typeface="Roboto Condensed"/>
              </a:rPr>
              <a:t>Art 24.AHORRO VOLUNTARIO</a:t>
            </a:r>
            <a:endParaRPr lang="es-CO" sz="1933" dirty="0">
              <a:ln w="0"/>
              <a:solidFill>
                <a:schemeClr val="tx2">
                  <a:lumMod val="50000"/>
                </a:schemeClr>
              </a:solidFill>
              <a:effectLst>
                <a:outerShdw blurRad="38100" dist="19050" dir="2700000" algn="tl" rotWithShape="0">
                  <a:schemeClr val="dk1">
                    <a:alpha val="40000"/>
                  </a:schemeClr>
                </a:outerShdw>
              </a:effectLst>
              <a:latin typeface="Roboto Condensed"/>
              <a:ea typeface="Roboto Condensed"/>
              <a:sym typeface="Roboto Condensed"/>
            </a:endParaRPr>
          </a:p>
        </p:txBody>
      </p:sp>
      <p:sp>
        <p:nvSpPr>
          <p:cNvPr id="86" name="CuadroTexto 85">
            <a:extLst>
              <a:ext uri="{FF2B5EF4-FFF2-40B4-BE49-F238E27FC236}">
                <a16:creationId xmlns:a16="http://schemas.microsoft.com/office/drawing/2014/main" id="{A41B86A5-E4EC-4FD9-BF1C-939868FD75DD}"/>
              </a:ext>
            </a:extLst>
          </p:cNvPr>
          <p:cNvSpPr txBox="1"/>
          <p:nvPr/>
        </p:nvSpPr>
        <p:spPr>
          <a:xfrm>
            <a:off x="3521088" y="139723"/>
            <a:ext cx="6659671" cy="1077026"/>
          </a:xfrm>
          <a:prstGeom prst="rect">
            <a:avLst/>
          </a:prstGeom>
          <a:noFill/>
        </p:spPr>
        <p:txBody>
          <a:bodyPr wrap="square">
            <a:spAutoFit/>
          </a:bodyPr>
          <a:lstStyle/>
          <a:p>
            <a:pPr algn="ctr"/>
            <a:r>
              <a:rPr lang="es-ES" sz="2133" b="1" dirty="0">
                <a:solidFill>
                  <a:schemeClr val="accent1">
                    <a:lumMod val="20000"/>
                    <a:lumOff val="80000"/>
                  </a:schemeClr>
                </a:solidFill>
                <a:latin typeface="Roboto Condensed"/>
                <a:ea typeface="Roboto Condensed"/>
                <a:sym typeface="Roboto Condensed"/>
              </a:rPr>
              <a:t>DEL SISTEMA DE PROTECCION SOCIAL INTEGRAL </a:t>
            </a:r>
          </a:p>
          <a:p>
            <a:pPr algn="ctr"/>
            <a:r>
              <a:rPr lang="es-ES" sz="2133" b="1" dirty="0">
                <a:solidFill>
                  <a:schemeClr val="accent1">
                    <a:lumMod val="20000"/>
                    <a:lumOff val="80000"/>
                  </a:schemeClr>
                </a:solidFill>
                <a:latin typeface="Roboto Condensed"/>
                <a:ea typeface="Roboto Condensed"/>
                <a:sym typeface="Roboto Condensed"/>
              </a:rPr>
              <a:t>PARA LA VEJEZ, INVALIDEZ Y MUERTE DE ORIGEN COMUN.</a:t>
            </a:r>
            <a:endParaRPr lang="es-CO" sz="2133" b="1" dirty="0">
              <a:solidFill>
                <a:schemeClr val="accent1">
                  <a:lumMod val="20000"/>
                  <a:lumOff val="80000"/>
                </a:schemeClr>
              </a:solidFill>
              <a:latin typeface="Roboto Condensed"/>
              <a:ea typeface="Roboto Condensed"/>
              <a:sym typeface="Roboto Condensed"/>
            </a:endParaRPr>
          </a:p>
        </p:txBody>
      </p:sp>
      <p:sp>
        <p:nvSpPr>
          <p:cNvPr id="87" name="CuadroTexto 86">
            <a:extLst>
              <a:ext uri="{FF2B5EF4-FFF2-40B4-BE49-F238E27FC236}">
                <a16:creationId xmlns:a16="http://schemas.microsoft.com/office/drawing/2014/main" id="{82A93ED7-7972-4E10-9723-DFDE9374705D}"/>
              </a:ext>
            </a:extLst>
          </p:cNvPr>
          <p:cNvSpPr txBox="1"/>
          <p:nvPr/>
        </p:nvSpPr>
        <p:spPr>
          <a:xfrm>
            <a:off x="86300" y="2637973"/>
            <a:ext cx="2996192" cy="4339650"/>
          </a:xfrm>
          <a:prstGeom prst="rect">
            <a:avLst/>
          </a:prstGeom>
          <a:noFill/>
        </p:spPr>
        <p:txBody>
          <a:bodyPr wrap="square">
            <a:spAutoFit/>
          </a:bodyPr>
          <a:lstStyle/>
          <a:p>
            <a:pPr marL="114306" indent="-114306">
              <a:buFont typeface="Arial" panose="020B0604020202020204" pitchFamily="34" charset="0"/>
              <a:buChar char="•"/>
            </a:pPr>
            <a:r>
              <a:rPr lang="es-ES" sz="1200" dirty="0">
                <a:solidFill>
                  <a:schemeClr val="tx2">
                    <a:lumMod val="50000"/>
                  </a:schemeClr>
                </a:solidFill>
              </a:rPr>
              <a:t>Ser colombianos residentes en el territorio nacional (10 años).</a:t>
            </a:r>
          </a:p>
          <a:p>
            <a:pPr lvl="0"/>
            <a:endParaRPr lang="es-CO" sz="1200" dirty="0">
              <a:solidFill>
                <a:schemeClr val="tx2">
                  <a:lumMod val="50000"/>
                </a:schemeClr>
              </a:solidFill>
            </a:endParaRPr>
          </a:p>
          <a:p>
            <a:pPr marL="114306" indent="-114306">
              <a:buFont typeface="Arial" panose="020B0604020202020204" pitchFamily="34" charset="0"/>
              <a:buChar char="•"/>
            </a:pPr>
            <a:r>
              <a:rPr lang="es-ES" sz="1200" dirty="0">
                <a:solidFill>
                  <a:schemeClr val="tx2">
                    <a:lumMod val="50000"/>
                  </a:schemeClr>
                </a:solidFill>
              </a:rPr>
              <a:t> En condición de pobreza extrema, pobreza y vulnerabilidad.</a:t>
            </a:r>
          </a:p>
          <a:p>
            <a:pPr marL="114306" indent="-114306">
              <a:buFont typeface="Arial" panose="020B0604020202020204" pitchFamily="34" charset="0"/>
              <a:buChar char="•"/>
            </a:pPr>
            <a:endParaRPr lang="es-CO" sz="1200" dirty="0">
              <a:solidFill>
                <a:schemeClr val="tx2">
                  <a:lumMod val="50000"/>
                </a:schemeClr>
              </a:solidFill>
            </a:endParaRPr>
          </a:p>
          <a:p>
            <a:pPr marL="114306" indent="-114306">
              <a:buFont typeface="Arial" panose="020B0604020202020204" pitchFamily="34" charset="0"/>
              <a:buChar char="•"/>
            </a:pPr>
            <a:r>
              <a:rPr lang="es-ES" sz="1200" b="1" dirty="0">
                <a:solidFill>
                  <a:schemeClr val="tx2">
                    <a:lumMod val="50000"/>
                  </a:schemeClr>
                </a:solidFill>
              </a:rPr>
              <a:t>Renta Básica Solidaria $230.000 -12 pagos.</a:t>
            </a:r>
          </a:p>
          <a:p>
            <a:pPr marL="114306" indent="-114306">
              <a:buFont typeface="Arial" panose="020B0604020202020204" pitchFamily="34" charset="0"/>
              <a:buChar char="•"/>
            </a:pPr>
            <a:endParaRPr lang="es-CO" sz="1200" dirty="0">
              <a:solidFill>
                <a:schemeClr val="tx2">
                  <a:lumMod val="50000"/>
                </a:schemeClr>
              </a:solidFill>
            </a:endParaRPr>
          </a:p>
          <a:p>
            <a:pPr marL="114306" indent="-114306">
              <a:buFont typeface="Arial" panose="020B0604020202020204" pitchFamily="34" charset="0"/>
              <a:buChar char="•"/>
            </a:pPr>
            <a:r>
              <a:rPr lang="es-ES" sz="1200" b="1" dirty="0">
                <a:solidFill>
                  <a:schemeClr val="tx2">
                    <a:lumMod val="50000"/>
                  </a:schemeClr>
                </a:solidFill>
              </a:rPr>
              <a:t>Financiara: </a:t>
            </a:r>
            <a:r>
              <a:rPr lang="es-ES" sz="1200" dirty="0">
                <a:solidFill>
                  <a:schemeClr val="tx2">
                    <a:lumMod val="50000"/>
                  </a:schemeClr>
                </a:solidFill>
              </a:rPr>
              <a:t>Recursos del Presupuesto General de la nacional + FSP subcuenta Subsistencia.</a:t>
            </a:r>
          </a:p>
          <a:p>
            <a:pPr marL="114306" indent="-114306">
              <a:buFont typeface="Arial" panose="020B0604020202020204" pitchFamily="34" charset="0"/>
              <a:buChar char="•"/>
            </a:pPr>
            <a:endParaRPr lang="es-CO" sz="1200" dirty="0">
              <a:solidFill>
                <a:schemeClr val="tx2">
                  <a:lumMod val="50000"/>
                </a:schemeClr>
              </a:solidFill>
            </a:endParaRPr>
          </a:p>
          <a:p>
            <a:pPr marL="114306" indent="-114306">
              <a:buFont typeface="Arial" panose="020B0604020202020204" pitchFamily="34" charset="0"/>
              <a:buChar char="•"/>
            </a:pPr>
            <a:r>
              <a:rPr lang="es-ES" sz="1200" b="1" dirty="0">
                <a:solidFill>
                  <a:schemeClr val="tx2">
                    <a:lumMod val="50000"/>
                  </a:schemeClr>
                </a:solidFill>
              </a:rPr>
              <a:t>Mujer</a:t>
            </a:r>
            <a:r>
              <a:rPr lang="es-ES" sz="1200" dirty="0">
                <a:solidFill>
                  <a:schemeClr val="tx2">
                    <a:lumMod val="50000"/>
                  </a:schemeClr>
                </a:solidFill>
              </a:rPr>
              <a:t> 60 años o 50 años con PCL igual o superior 50%.</a:t>
            </a:r>
          </a:p>
          <a:p>
            <a:pPr marL="114306" indent="-114306">
              <a:buFont typeface="Arial" panose="020B0604020202020204" pitchFamily="34" charset="0"/>
              <a:buChar char="•"/>
            </a:pPr>
            <a:endParaRPr lang="es-CO" sz="1200" dirty="0">
              <a:solidFill>
                <a:schemeClr val="tx2">
                  <a:lumMod val="50000"/>
                </a:schemeClr>
              </a:solidFill>
            </a:endParaRPr>
          </a:p>
          <a:p>
            <a:pPr marL="114306" indent="-114306">
              <a:buFont typeface="Arial" panose="020B0604020202020204" pitchFamily="34" charset="0"/>
              <a:buChar char="•"/>
            </a:pPr>
            <a:r>
              <a:rPr lang="es-ES" sz="1200" b="1" dirty="0">
                <a:solidFill>
                  <a:schemeClr val="tx2">
                    <a:lumMod val="50000"/>
                  </a:schemeClr>
                </a:solidFill>
              </a:rPr>
              <a:t>Hombre </a:t>
            </a:r>
            <a:r>
              <a:rPr lang="es-ES" sz="1200" dirty="0">
                <a:solidFill>
                  <a:schemeClr val="tx2">
                    <a:lumMod val="50000"/>
                  </a:schemeClr>
                </a:solidFill>
              </a:rPr>
              <a:t>65 años o 55 años  con PCL igual o superior 50%.</a:t>
            </a:r>
          </a:p>
          <a:p>
            <a:pPr marL="114306" indent="-114306">
              <a:buFont typeface="Arial" panose="020B0604020202020204" pitchFamily="34" charset="0"/>
              <a:buChar char="•"/>
            </a:pPr>
            <a:endParaRPr lang="es-CO" sz="1200" dirty="0">
              <a:solidFill>
                <a:schemeClr val="tx2">
                  <a:lumMod val="50000"/>
                </a:schemeClr>
              </a:solidFill>
            </a:endParaRPr>
          </a:p>
          <a:p>
            <a:pPr marL="114306" indent="-114306">
              <a:buFont typeface="Wingdings" panose="05000000000000000000" pitchFamily="2" charset="2"/>
              <a:buChar char="§"/>
            </a:pPr>
            <a:r>
              <a:rPr lang="es-ES" sz="1200" dirty="0">
                <a:solidFill>
                  <a:schemeClr val="tx2">
                    <a:lumMod val="50000"/>
                  </a:schemeClr>
                </a:solidFill>
              </a:rPr>
              <a:t>No constituye una Pensión.(No Sustituible)</a:t>
            </a:r>
          </a:p>
          <a:p>
            <a:pPr marL="114306" indent="-114306">
              <a:buFont typeface="Wingdings" panose="05000000000000000000" pitchFamily="2" charset="2"/>
              <a:buChar char="§"/>
            </a:pPr>
            <a:endParaRPr lang="es-CO" sz="1200" dirty="0">
              <a:solidFill>
                <a:schemeClr val="tx2">
                  <a:lumMod val="50000"/>
                </a:schemeClr>
              </a:solidFill>
            </a:endParaRPr>
          </a:p>
          <a:p>
            <a:pPr marL="114306" indent="-114306">
              <a:buFont typeface="Arial" panose="020B0604020202020204" pitchFamily="34" charset="0"/>
              <a:buChar char="•"/>
            </a:pPr>
            <a:r>
              <a:rPr lang="es-ES" sz="1200" dirty="0">
                <a:solidFill>
                  <a:schemeClr val="tx2">
                    <a:lumMod val="50000"/>
                  </a:schemeClr>
                </a:solidFill>
              </a:rPr>
              <a:t>No simultanea con beneficio de Colombia Mayor. Menores de 80 años $80,000, mayores de 80 a</a:t>
            </a:r>
            <a:r>
              <a:rPr lang="es-CO" sz="1200" dirty="0">
                <a:solidFill>
                  <a:schemeClr val="tx2">
                    <a:lumMod val="50000"/>
                  </a:schemeClr>
                </a:solidFill>
              </a:rPr>
              <a:t>ños $225,000</a:t>
            </a:r>
          </a:p>
        </p:txBody>
      </p:sp>
      <p:sp>
        <p:nvSpPr>
          <p:cNvPr id="3" name="CuadroTexto 2">
            <a:extLst>
              <a:ext uri="{FF2B5EF4-FFF2-40B4-BE49-F238E27FC236}">
                <a16:creationId xmlns:a16="http://schemas.microsoft.com/office/drawing/2014/main" id="{F4708893-2E66-EBB4-F1D5-A8C9C74EFA0A}"/>
              </a:ext>
            </a:extLst>
          </p:cNvPr>
          <p:cNvSpPr txBox="1"/>
          <p:nvPr/>
        </p:nvSpPr>
        <p:spPr>
          <a:xfrm>
            <a:off x="3085132" y="2646244"/>
            <a:ext cx="3032018" cy="4339650"/>
          </a:xfrm>
          <a:prstGeom prst="rect">
            <a:avLst/>
          </a:prstGeom>
          <a:noFill/>
        </p:spPr>
        <p:txBody>
          <a:bodyPr wrap="square">
            <a:spAutoFit/>
          </a:bodyPr>
          <a:lstStyle/>
          <a:p>
            <a:pPr marL="114306" indent="-114306">
              <a:buFont typeface="Arial" panose="020B0604020202020204" pitchFamily="34" charset="0"/>
              <a:buChar char="•"/>
            </a:pPr>
            <a:r>
              <a:rPr lang="es-ES" sz="1200" dirty="0">
                <a:solidFill>
                  <a:schemeClr val="tx2">
                    <a:lumMod val="50000"/>
                  </a:schemeClr>
                </a:solidFill>
              </a:rPr>
              <a:t>Ser colombianos residentes en Colombia o en el exterior. </a:t>
            </a:r>
            <a:endParaRPr lang="es-CO" sz="1200" dirty="0">
              <a:solidFill>
                <a:schemeClr val="tx2">
                  <a:lumMod val="50000"/>
                </a:schemeClr>
              </a:solidFill>
            </a:endParaRPr>
          </a:p>
          <a:p>
            <a:pPr marL="114306" indent="-114306">
              <a:buFont typeface="Arial" panose="020B0604020202020204" pitchFamily="34" charset="0"/>
              <a:buChar char="•"/>
            </a:pPr>
            <a:r>
              <a:rPr lang="es-ES" sz="1200" b="1" dirty="0">
                <a:solidFill>
                  <a:schemeClr val="tx2">
                    <a:lumMod val="50000"/>
                  </a:schemeClr>
                </a:solidFill>
              </a:rPr>
              <a:t>Semanas Cotizadas entre 300 y menos a 1.000.</a:t>
            </a:r>
          </a:p>
          <a:p>
            <a:pPr marL="114306" indent="-114306">
              <a:buFont typeface="Arial" panose="020B0604020202020204" pitchFamily="34" charset="0"/>
              <a:buChar char="•"/>
            </a:pPr>
            <a:endParaRPr lang="es-CO" sz="1200" b="1" dirty="0">
              <a:solidFill>
                <a:schemeClr val="tx2">
                  <a:lumMod val="50000"/>
                </a:schemeClr>
              </a:solidFill>
            </a:endParaRPr>
          </a:p>
          <a:p>
            <a:pPr marL="114306" indent="-114306">
              <a:buFont typeface="Arial" panose="020B0604020202020204" pitchFamily="34" charset="0"/>
              <a:buChar char="•"/>
            </a:pPr>
            <a:r>
              <a:rPr lang="es-ES" sz="1200" b="1" dirty="0">
                <a:solidFill>
                  <a:schemeClr val="tx2">
                    <a:lumMod val="50000"/>
                  </a:schemeClr>
                </a:solidFill>
              </a:rPr>
              <a:t>Renta Vitalicia (No sustituible)</a:t>
            </a:r>
            <a:endParaRPr lang="es-CO" sz="1200" b="1" dirty="0">
              <a:solidFill>
                <a:schemeClr val="tx2">
                  <a:lumMod val="50000"/>
                </a:schemeClr>
              </a:solidFill>
            </a:endParaRPr>
          </a:p>
          <a:p>
            <a:pPr marL="114306" indent="-114306">
              <a:buFont typeface="Arial" panose="020B0604020202020204" pitchFamily="34" charset="0"/>
              <a:buChar char="•"/>
            </a:pPr>
            <a:r>
              <a:rPr lang="es-CO" sz="1200" b="1" dirty="0">
                <a:solidFill>
                  <a:schemeClr val="tx2">
                    <a:lumMod val="50000"/>
                  </a:schemeClr>
                </a:solidFill>
              </a:rPr>
              <a:t>Categoría a) </a:t>
            </a:r>
            <a:r>
              <a:rPr lang="es-CO" sz="1200" dirty="0">
                <a:solidFill>
                  <a:schemeClr val="tx2">
                    <a:lumMod val="50000"/>
                  </a:schemeClr>
                </a:solidFill>
              </a:rPr>
              <a:t>Renta vitalicia + Renta Solidaria</a:t>
            </a:r>
          </a:p>
          <a:p>
            <a:pPr marL="114306" indent="-114306">
              <a:buFont typeface="Arial" panose="020B0604020202020204" pitchFamily="34" charset="0"/>
              <a:buChar char="•"/>
            </a:pPr>
            <a:r>
              <a:rPr lang="es-ES" sz="1200" b="1" dirty="0">
                <a:solidFill>
                  <a:schemeClr val="tx2">
                    <a:lumMod val="50000"/>
                  </a:schemeClr>
                </a:solidFill>
              </a:rPr>
              <a:t>Categoría b</a:t>
            </a:r>
            <a:r>
              <a:rPr lang="es-ES" sz="1200" dirty="0">
                <a:solidFill>
                  <a:schemeClr val="tx2">
                    <a:lumMod val="50000"/>
                  </a:schemeClr>
                </a:solidFill>
              </a:rPr>
              <a:t>) Renta vitalicia + Incremento IPC+3% un subsidio equivalente 20% Hombre y 30% Mujer + aportes Beps.</a:t>
            </a:r>
          </a:p>
          <a:p>
            <a:pPr marL="114306" indent="-114306">
              <a:buFont typeface="Arial" panose="020B0604020202020204" pitchFamily="34" charset="0"/>
              <a:buChar char="•"/>
            </a:pPr>
            <a:endParaRPr lang="es-CO" sz="1200" b="1" dirty="0">
              <a:solidFill>
                <a:schemeClr val="tx2">
                  <a:lumMod val="50000"/>
                </a:schemeClr>
              </a:solidFill>
            </a:endParaRPr>
          </a:p>
          <a:p>
            <a:pPr marL="114306" indent="-114306">
              <a:buFont typeface="Arial" panose="020B0604020202020204" pitchFamily="34" charset="0"/>
              <a:buChar char="•"/>
            </a:pPr>
            <a:r>
              <a:rPr lang="es-ES" sz="1200" b="1" dirty="0">
                <a:solidFill>
                  <a:schemeClr val="tx2">
                    <a:lumMod val="50000"/>
                  </a:schemeClr>
                </a:solidFill>
              </a:rPr>
              <a:t>Financiara</a:t>
            </a:r>
            <a:r>
              <a:rPr lang="es-ES" sz="1200" dirty="0">
                <a:solidFill>
                  <a:schemeClr val="tx2">
                    <a:lumMod val="50000"/>
                  </a:schemeClr>
                </a:solidFill>
              </a:rPr>
              <a:t>: Recursos del Presupuesto General de la Nación+ propios aportes, Incluye personas del programa BEPS.</a:t>
            </a:r>
            <a:endParaRPr lang="es-CO" sz="1200" dirty="0">
              <a:solidFill>
                <a:schemeClr val="tx2">
                  <a:lumMod val="50000"/>
                </a:schemeClr>
              </a:solidFill>
            </a:endParaRPr>
          </a:p>
          <a:p>
            <a:pPr marL="114306" indent="-114306">
              <a:buFont typeface="Arial" panose="020B0604020202020204" pitchFamily="34" charset="0"/>
              <a:buChar char="•"/>
            </a:pPr>
            <a:r>
              <a:rPr lang="es-ES" sz="1200" dirty="0">
                <a:solidFill>
                  <a:schemeClr val="tx2">
                    <a:lumMod val="50000"/>
                  </a:schemeClr>
                </a:solidFill>
              </a:rPr>
              <a:t>Mujer 60 años</a:t>
            </a:r>
            <a:endParaRPr lang="es-CO" sz="1200" dirty="0">
              <a:solidFill>
                <a:schemeClr val="tx2">
                  <a:lumMod val="50000"/>
                </a:schemeClr>
              </a:solidFill>
            </a:endParaRPr>
          </a:p>
          <a:p>
            <a:pPr marL="114306" indent="-114306">
              <a:buFont typeface="Arial" panose="020B0604020202020204" pitchFamily="34" charset="0"/>
              <a:buChar char="•"/>
            </a:pPr>
            <a:r>
              <a:rPr lang="es-ES" sz="1200" dirty="0">
                <a:solidFill>
                  <a:schemeClr val="tx2">
                    <a:lumMod val="50000"/>
                  </a:schemeClr>
                </a:solidFill>
              </a:rPr>
              <a:t>Hombre 65 años</a:t>
            </a:r>
            <a:endParaRPr lang="es-CO" sz="1200" dirty="0">
              <a:solidFill>
                <a:schemeClr val="tx2">
                  <a:lumMod val="50000"/>
                </a:schemeClr>
              </a:solidFill>
            </a:endParaRPr>
          </a:p>
          <a:p>
            <a:pPr marL="114306" indent="-114306">
              <a:buFont typeface="Arial" panose="020B0604020202020204" pitchFamily="34" charset="0"/>
              <a:buChar char="•"/>
            </a:pPr>
            <a:r>
              <a:rPr lang="es-ES" sz="1200" dirty="0">
                <a:solidFill>
                  <a:schemeClr val="tx2">
                    <a:lumMod val="50000"/>
                  </a:schemeClr>
                </a:solidFill>
              </a:rPr>
              <a:t>No podrá superar el 80% del SMML</a:t>
            </a:r>
            <a:endParaRPr lang="es-CO" sz="1200" dirty="0">
              <a:solidFill>
                <a:schemeClr val="tx2">
                  <a:lumMod val="50000"/>
                </a:schemeClr>
              </a:solidFill>
            </a:endParaRPr>
          </a:p>
          <a:p>
            <a:pPr marL="114306" indent="-114306">
              <a:buFont typeface="Arial" panose="020B0604020202020204" pitchFamily="34" charset="0"/>
              <a:buChar char="•"/>
            </a:pPr>
            <a:r>
              <a:rPr lang="es-ES" sz="1200" dirty="0">
                <a:solidFill>
                  <a:schemeClr val="tx2">
                    <a:lumMod val="50000"/>
                  </a:schemeClr>
                </a:solidFill>
              </a:rPr>
              <a:t>No ser elegible al pilar Solidario </a:t>
            </a:r>
            <a:r>
              <a:rPr lang="en-US" sz="1200" dirty="0">
                <a:solidFill>
                  <a:schemeClr val="tx2">
                    <a:lumMod val="50000"/>
                  </a:schemeClr>
                </a:solidFill>
              </a:rPr>
              <a:t>(cat b)</a:t>
            </a:r>
            <a:endParaRPr lang="es-CO" sz="1200" dirty="0">
              <a:solidFill>
                <a:schemeClr val="tx2">
                  <a:lumMod val="50000"/>
                </a:schemeClr>
              </a:solidFill>
            </a:endParaRPr>
          </a:p>
          <a:p>
            <a:pPr marL="114306" indent="-114306">
              <a:buFont typeface="Arial" panose="020B0604020202020204" pitchFamily="34" charset="0"/>
              <a:buChar char="•"/>
            </a:pPr>
            <a:r>
              <a:rPr lang="es-ES" sz="1200" dirty="0">
                <a:solidFill>
                  <a:schemeClr val="tx2">
                    <a:lumMod val="50000"/>
                  </a:schemeClr>
                </a:solidFill>
              </a:rPr>
              <a:t>01 Enero 2036 para los hombres 300 y menos a 1.300.</a:t>
            </a:r>
          </a:p>
          <a:p>
            <a:pPr marL="114306" indent="-114306">
              <a:buFont typeface="Arial" panose="020B0604020202020204" pitchFamily="34" charset="0"/>
              <a:buChar char="•"/>
            </a:pPr>
            <a:r>
              <a:rPr lang="es-ES" sz="1200" dirty="0">
                <a:solidFill>
                  <a:schemeClr val="tx2">
                    <a:lumMod val="50000"/>
                  </a:schemeClr>
                </a:solidFill>
              </a:rPr>
              <a:t>La indemnización y/o devolución de saldos (Menos de 299 semanas)</a:t>
            </a:r>
          </a:p>
          <a:p>
            <a:pPr marL="114306" indent="-114306">
              <a:buFont typeface="Arial" panose="020B0604020202020204" pitchFamily="34" charset="0"/>
              <a:buChar char="•"/>
            </a:pPr>
            <a:endParaRPr lang="es-CO" sz="1200" dirty="0">
              <a:solidFill>
                <a:schemeClr val="tx2">
                  <a:lumMod val="50000"/>
                </a:schemeClr>
              </a:solidFill>
            </a:endParaRPr>
          </a:p>
        </p:txBody>
      </p:sp>
      <p:sp>
        <p:nvSpPr>
          <p:cNvPr id="5" name="CuadroTexto 4">
            <a:extLst>
              <a:ext uri="{FF2B5EF4-FFF2-40B4-BE49-F238E27FC236}">
                <a16:creationId xmlns:a16="http://schemas.microsoft.com/office/drawing/2014/main" id="{963A5FE6-FBF7-876F-2B0C-B4DA12BDEE7D}"/>
              </a:ext>
            </a:extLst>
          </p:cNvPr>
          <p:cNvSpPr txBox="1"/>
          <p:nvPr/>
        </p:nvSpPr>
        <p:spPr>
          <a:xfrm>
            <a:off x="6102671" y="2598024"/>
            <a:ext cx="2996193" cy="4339650"/>
          </a:xfrm>
          <a:prstGeom prst="rect">
            <a:avLst/>
          </a:prstGeom>
          <a:noFill/>
        </p:spPr>
        <p:txBody>
          <a:bodyPr wrap="square">
            <a:spAutoFit/>
          </a:bodyPr>
          <a:lstStyle/>
          <a:p>
            <a:pPr marL="190510" indent="-190510">
              <a:buFont typeface="Arial" panose="020B0604020202020204" pitchFamily="34" charset="0"/>
              <a:buChar char="•"/>
            </a:pPr>
            <a:r>
              <a:rPr lang="es-ES" sz="1200" dirty="0">
                <a:solidFill>
                  <a:schemeClr val="tx2">
                    <a:lumMod val="50000"/>
                  </a:schemeClr>
                </a:solidFill>
              </a:rPr>
              <a:t>Personas residentes en Colombia o en el exterior.</a:t>
            </a:r>
          </a:p>
          <a:p>
            <a:pPr marL="114306" indent="-114306">
              <a:buFont typeface="Arial" panose="020B0604020202020204" pitchFamily="34" charset="0"/>
              <a:buChar char="•"/>
            </a:pPr>
            <a:r>
              <a:rPr lang="es-ES" sz="1200" dirty="0">
                <a:solidFill>
                  <a:schemeClr val="tx2">
                    <a:lumMod val="50000"/>
                  </a:schemeClr>
                </a:solidFill>
              </a:rPr>
              <a:t>Afiliados con capacidad de pago (Cotizaciones) para pensión IVM. Dependientes e independientes del sector privado y publico.</a:t>
            </a:r>
            <a:endParaRPr lang="es-CO" sz="1200" dirty="0">
              <a:solidFill>
                <a:schemeClr val="tx2">
                  <a:lumMod val="50000"/>
                </a:schemeClr>
              </a:solidFill>
            </a:endParaRPr>
          </a:p>
          <a:p>
            <a:pPr marL="114306" indent="-114306">
              <a:buFont typeface="Arial" panose="020B0604020202020204" pitchFamily="34" charset="0"/>
              <a:buChar char="•"/>
            </a:pPr>
            <a:r>
              <a:rPr lang="es-ES" sz="1200" b="1" dirty="0">
                <a:solidFill>
                  <a:schemeClr val="tx2">
                    <a:lumMod val="50000"/>
                  </a:schemeClr>
                </a:solidFill>
              </a:rPr>
              <a:t>Pensión Vitalicia</a:t>
            </a:r>
            <a:r>
              <a:rPr lang="es-ES" sz="1200" dirty="0">
                <a:solidFill>
                  <a:schemeClr val="tx2">
                    <a:lumMod val="50000"/>
                  </a:schemeClr>
                </a:solidFill>
              </a:rPr>
              <a:t>.</a:t>
            </a:r>
            <a:endParaRPr lang="es-CO" sz="1200" dirty="0">
              <a:solidFill>
                <a:schemeClr val="tx2">
                  <a:lumMod val="50000"/>
                </a:schemeClr>
              </a:solidFill>
            </a:endParaRPr>
          </a:p>
          <a:p>
            <a:pPr marL="114306" indent="-114306">
              <a:buFont typeface="Arial" panose="020B0604020202020204" pitchFamily="34" charset="0"/>
              <a:buChar char="•"/>
            </a:pPr>
            <a:r>
              <a:rPr lang="es-ES" sz="1200" b="1" dirty="0">
                <a:solidFill>
                  <a:schemeClr val="tx2">
                    <a:lumMod val="50000"/>
                  </a:schemeClr>
                </a:solidFill>
              </a:rPr>
              <a:t>Financiara</a:t>
            </a:r>
            <a:r>
              <a:rPr lang="es-ES" sz="1200" dirty="0">
                <a:solidFill>
                  <a:schemeClr val="tx2">
                    <a:lumMod val="50000"/>
                  </a:schemeClr>
                </a:solidFill>
              </a:rPr>
              <a:t>: Aportes </a:t>
            </a:r>
            <a:r>
              <a:rPr lang="es-ES" sz="1200" b="1" dirty="0">
                <a:solidFill>
                  <a:schemeClr val="tx2">
                    <a:lumMod val="50000"/>
                  </a:schemeClr>
                </a:solidFill>
              </a:rPr>
              <a:t>CPM + ACCAI</a:t>
            </a:r>
            <a:r>
              <a:rPr lang="es-ES" sz="1200" dirty="0">
                <a:solidFill>
                  <a:schemeClr val="tx2">
                    <a:lumMod val="50000"/>
                  </a:schemeClr>
                </a:solidFill>
              </a:rPr>
              <a:t>. + ahorro Beps ( sistema actuarial de Equivalencias)</a:t>
            </a:r>
            <a:endParaRPr lang="es-CO" sz="1200" dirty="0">
              <a:solidFill>
                <a:schemeClr val="tx2">
                  <a:lumMod val="50000"/>
                </a:schemeClr>
              </a:solidFill>
            </a:endParaRPr>
          </a:p>
          <a:p>
            <a:pPr marL="114306" indent="-114306">
              <a:buFont typeface="Arial" panose="020B0604020202020204" pitchFamily="34" charset="0"/>
              <a:buChar char="•"/>
            </a:pPr>
            <a:r>
              <a:rPr lang="es-ES" sz="1200" dirty="0">
                <a:solidFill>
                  <a:schemeClr val="tx2">
                    <a:lumMod val="50000"/>
                  </a:schemeClr>
                </a:solidFill>
              </a:rPr>
              <a:t>Mujer 57 años</a:t>
            </a:r>
            <a:endParaRPr lang="es-CO" sz="1200" dirty="0">
              <a:solidFill>
                <a:schemeClr val="tx2">
                  <a:lumMod val="50000"/>
                </a:schemeClr>
              </a:solidFill>
            </a:endParaRPr>
          </a:p>
          <a:p>
            <a:pPr marL="114306" indent="-114306">
              <a:buFont typeface="Arial" panose="020B0604020202020204" pitchFamily="34" charset="0"/>
              <a:buChar char="•"/>
            </a:pPr>
            <a:r>
              <a:rPr lang="es-ES" sz="1200" dirty="0">
                <a:solidFill>
                  <a:schemeClr val="tx2">
                    <a:lumMod val="50000"/>
                  </a:schemeClr>
                </a:solidFill>
              </a:rPr>
              <a:t>Hombre 62 años</a:t>
            </a:r>
            <a:endParaRPr lang="es-CO" sz="1200" dirty="0">
              <a:solidFill>
                <a:schemeClr val="tx2">
                  <a:lumMod val="50000"/>
                </a:schemeClr>
              </a:solidFill>
            </a:endParaRPr>
          </a:p>
          <a:p>
            <a:pPr marL="114306" indent="-114306">
              <a:buFont typeface="Arial" panose="020B0604020202020204" pitchFamily="34" charset="0"/>
              <a:buChar char="•"/>
            </a:pPr>
            <a:r>
              <a:rPr lang="es-ES" sz="1200" dirty="0">
                <a:solidFill>
                  <a:schemeClr val="tx2">
                    <a:lumMod val="50000"/>
                  </a:schemeClr>
                </a:solidFill>
              </a:rPr>
              <a:t>Semanas mínimas 1.300 Cotizadas</a:t>
            </a:r>
            <a:endParaRPr lang="es-CO" sz="1200" dirty="0">
              <a:solidFill>
                <a:schemeClr val="tx2">
                  <a:lumMod val="50000"/>
                </a:schemeClr>
              </a:solidFill>
            </a:endParaRPr>
          </a:p>
          <a:p>
            <a:pPr marL="114306" indent="-114306">
              <a:buFont typeface="Arial" panose="020B0604020202020204" pitchFamily="34" charset="0"/>
              <a:buChar char="•"/>
            </a:pPr>
            <a:r>
              <a:rPr lang="es-ES" sz="1200" dirty="0">
                <a:solidFill>
                  <a:schemeClr val="tx2">
                    <a:lumMod val="50000"/>
                  </a:schemeClr>
                </a:solidFill>
              </a:rPr>
              <a:t>Dos componentes CPM-ACCAI</a:t>
            </a:r>
            <a:endParaRPr lang="es-CO" sz="1200" dirty="0">
              <a:solidFill>
                <a:schemeClr val="tx2">
                  <a:lumMod val="50000"/>
                </a:schemeClr>
              </a:solidFill>
            </a:endParaRPr>
          </a:p>
          <a:p>
            <a:pPr marL="114306" indent="-114306">
              <a:buFont typeface="Arial" panose="020B0604020202020204" pitchFamily="34" charset="0"/>
              <a:buChar char="•"/>
            </a:pPr>
            <a:r>
              <a:rPr lang="es-ES" sz="1200" dirty="0">
                <a:solidFill>
                  <a:schemeClr val="tx2">
                    <a:lumMod val="50000"/>
                  </a:schemeClr>
                </a:solidFill>
              </a:rPr>
              <a:t>CPM cotización IBC 1 a 2,3 SMMLV</a:t>
            </a:r>
            <a:endParaRPr lang="es-CO" sz="1200" dirty="0">
              <a:solidFill>
                <a:schemeClr val="tx2">
                  <a:lumMod val="50000"/>
                </a:schemeClr>
              </a:solidFill>
            </a:endParaRPr>
          </a:p>
          <a:p>
            <a:pPr marL="114306" indent="-114306">
              <a:buFont typeface="Arial" panose="020B0604020202020204" pitchFamily="34" charset="0"/>
              <a:buChar char="•"/>
            </a:pPr>
            <a:r>
              <a:rPr lang="es-ES" sz="1200" dirty="0">
                <a:solidFill>
                  <a:schemeClr val="tx2">
                    <a:lumMod val="50000"/>
                  </a:schemeClr>
                </a:solidFill>
              </a:rPr>
              <a:t>ACCAI cotización IBC mayor a 2.3 hasta 25 SMMLLV.</a:t>
            </a:r>
          </a:p>
          <a:p>
            <a:pPr marL="114306" indent="-114306">
              <a:buFont typeface="Arial" panose="020B0604020202020204" pitchFamily="34" charset="0"/>
              <a:buChar char="•"/>
            </a:pPr>
            <a:r>
              <a:rPr lang="es-ES" sz="1200" dirty="0">
                <a:solidFill>
                  <a:schemeClr val="tx2">
                    <a:lumMod val="50000"/>
                  </a:schemeClr>
                </a:solidFill>
              </a:rPr>
              <a:t>Se puede trasladar de ACCAI cada (6) meses, retracto (5) días.</a:t>
            </a:r>
          </a:p>
          <a:p>
            <a:pPr marL="114306" indent="-114306">
              <a:buFont typeface="Arial" panose="020B0604020202020204" pitchFamily="34" charset="0"/>
              <a:buChar char="•"/>
            </a:pPr>
            <a:r>
              <a:rPr lang="es-ES" sz="1200" dirty="0">
                <a:solidFill>
                  <a:schemeClr val="tx2">
                    <a:lumMod val="50000"/>
                  </a:schemeClr>
                </a:solidFill>
              </a:rPr>
              <a:t>Mesada 13</a:t>
            </a:r>
          </a:p>
          <a:p>
            <a:pPr marL="114306" indent="-114306">
              <a:buFont typeface="Arial" panose="020B0604020202020204" pitchFamily="34" charset="0"/>
              <a:buChar char="•"/>
            </a:pPr>
            <a:r>
              <a:rPr lang="es-ES" sz="1200" dirty="0">
                <a:solidFill>
                  <a:schemeClr val="tx2">
                    <a:lumMod val="50000"/>
                  </a:schemeClr>
                </a:solidFill>
              </a:rPr>
              <a:t>Se integra 1 sola pensión reconocida y pagada por CPM</a:t>
            </a:r>
          </a:p>
          <a:p>
            <a:pPr marL="114306" indent="-114306">
              <a:buFont typeface="Arial" panose="020B0604020202020204" pitchFamily="34" charset="0"/>
              <a:buChar char="•"/>
            </a:pPr>
            <a:r>
              <a:rPr lang="es-ES" sz="1200" dirty="0">
                <a:solidFill>
                  <a:schemeClr val="tx2">
                    <a:lumMod val="50000"/>
                  </a:schemeClr>
                </a:solidFill>
              </a:rPr>
              <a:t>No existirá una edad máxima para poder acceder al Sistema de Protección Social.</a:t>
            </a:r>
            <a:endParaRPr lang="es-CO" sz="1200" dirty="0">
              <a:solidFill>
                <a:schemeClr val="tx2">
                  <a:lumMod val="50000"/>
                </a:schemeClr>
              </a:solidFill>
            </a:endParaRPr>
          </a:p>
        </p:txBody>
      </p:sp>
      <p:sp>
        <p:nvSpPr>
          <p:cNvPr id="7" name="CuadroTexto 6">
            <a:extLst>
              <a:ext uri="{FF2B5EF4-FFF2-40B4-BE49-F238E27FC236}">
                <a16:creationId xmlns:a16="http://schemas.microsoft.com/office/drawing/2014/main" id="{104B86D7-D1BF-3A69-5589-EEE2423AB88E}"/>
              </a:ext>
            </a:extLst>
          </p:cNvPr>
          <p:cNvSpPr txBox="1"/>
          <p:nvPr/>
        </p:nvSpPr>
        <p:spPr>
          <a:xfrm>
            <a:off x="9180795" y="2646244"/>
            <a:ext cx="2834551" cy="3231654"/>
          </a:xfrm>
          <a:prstGeom prst="rect">
            <a:avLst/>
          </a:prstGeom>
          <a:noFill/>
        </p:spPr>
        <p:txBody>
          <a:bodyPr wrap="square">
            <a:spAutoFit/>
          </a:bodyPr>
          <a:lstStyle/>
          <a:p>
            <a:pPr marL="190510" indent="-190510">
              <a:buFont typeface="Arial" panose="020B0604020202020204" pitchFamily="34" charset="0"/>
              <a:buChar char="•"/>
            </a:pPr>
            <a:r>
              <a:rPr lang="es-ES" sz="1200" dirty="0">
                <a:solidFill>
                  <a:schemeClr val="tx2">
                    <a:lumMod val="50000"/>
                  </a:schemeClr>
                </a:solidFill>
              </a:rPr>
              <a:t>Personas residentes en Colombia o en el exterior.</a:t>
            </a:r>
          </a:p>
          <a:p>
            <a:pPr lvl="0"/>
            <a:endParaRPr lang="es-CO" sz="1200" dirty="0">
              <a:solidFill>
                <a:schemeClr val="tx2">
                  <a:lumMod val="50000"/>
                </a:schemeClr>
              </a:solidFill>
            </a:endParaRPr>
          </a:p>
          <a:p>
            <a:pPr marL="114306" indent="-114306">
              <a:buFont typeface="Arial" panose="020B0604020202020204" pitchFamily="34" charset="0"/>
              <a:buChar char="•"/>
            </a:pPr>
            <a:r>
              <a:rPr lang="es-ES" sz="1200" dirty="0">
                <a:solidFill>
                  <a:schemeClr val="tx2">
                    <a:lumMod val="50000"/>
                  </a:schemeClr>
                </a:solidFill>
              </a:rPr>
              <a:t>Afiliadas con capacidad de pago que hagan un ahorro voluntario (mecanismos Financieros).</a:t>
            </a:r>
          </a:p>
          <a:p>
            <a:pPr lvl="0"/>
            <a:endParaRPr lang="es-CO" sz="1200" dirty="0">
              <a:solidFill>
                <a:schemeClr val="tx2">
                  <a:lumMod val="50000"/>
                </a:schemeClr>
              </a:solidFill>
            </a:endParaRPr>
          </a:p>
          <a:p>
            <a:pPr marL="114306" indent="-114306">
              <a:buFont typeface="Arial" panose="020B0604020202020204" pitchFamily="34" charset="0"/>
              <a:buChar char="•"/>
            </a:pPr>
            <a:r>
              <a:rPr lang="es-ES" sz="1200" dirty="0">
                <a:solidFill>
                  <a:schemeClr val="tx2">
                    <a:lumMod val="50000"/>
                  </a:schemeClr>
                </a:solidFill>
              </a:rPr>
              <a:t> Con el fin de complementar                               monto de la pensión integral de Vejez.</a:t>
            </a:r>
          </a:p>
          <a:p>
            <a:pPr lvl="0"/>
            <a:endParaRPr lang="es-CO" sz="1200" dirty="0">
              <a:solidFill>
                <a:schemeClr val="tx2">
                  <a:lumMod val="50000"/>
                </a:schemeClr>
              </a:solidFill>
            </a:endParaRPr>
          </a:p>
          <a:p>
            <a:pPr marL="114306" indent="-114306">
              <a:buFont typeface="Arial" panose="020B0604020202020204" pitchFamily="34" charset="0"/>
              <a:buChar char="•"/>
            </a:pPr>
            <a:r>
              <a:rPr lang="es-ES" sz="1200" dirty="0">
                <a:solidFill>
                  <a:schemeClr val="tx2">
                    <a:lumMod val="50000"/>
                  </a:schemeClr>
                </a:solidFill>
              </a:rPr>
              <a:t>Los aportes Voluntarios  serán inembargables.</a:t>
            </a:r>
          </a:p>
          <a:p>
            <a:pPr lvl="0"/>
            <a:endParaRPr lang="es-CO" sz="1200" dirty="0">
              <a:solidFill>
                <a:schemeClr val="tx2">
                  <a:lumMod val="50000"/>
                </a:schemeClr>
              </a:solidFill>
            </a:endParaRPr>
          </a:p>
          <a:p>
            <a:pPr marL="114306" indent="-114306">
              <a:buFont typeface="Arial" panose="020B0604020202020204" pitchFamily="34" charset="0"/>
              <a:buChar char="•"/>
            </a:pPr>
            <a:r>
              <a:rPr lang="es-ES" sz="1200" dirty="0">
                <a:solidFill>
                  <a:schemeClr val="tx2">
                    <a:lumMod val="50000"/>
                  </a:schemeClr>
                </a:solidFill>
              </a:rPr>
              <a:t>Gobierno Nacional reglamentara un sistema de equivalencias para que este recurso se pueda completar con el mínimo de semanas.</a:t>
            </a:r>
            <a:endParaRPr lang="es-CO" sz="1200" dirty="0">
              <a:solidFill>
                <a:schemeClr val="tx2">
                  <a:lumMod val="50000"/>
                </a:schemeClr>
              </a:solidFill>
            </a:endParaRPr>
          </a:p>
        </p:txBody>
      </p:sp>
      <p:pic>
        <p:nvPicPr>
          <p:cNvPr id="32" name="Imagen 31">
            <a:extLst>
              <a:ext uri="{FF2B5EF4-FFF2-40B4-BE49-F238E27FC236}">
                <a16:creationId xmlns:a16="http://schemas.microsoft.com/office/drawing/2014/main" id="{40DF6AFD-842A-4703-B1DC-2F79A6B2CF6A}"/>
              </a:ext>
            </a:extLst>
          </p:cNvPr>
          <p:cNvPicPr>
            <a:picLocks noChangeAspect="1"/>
          </p:cNvPicPr>
          <p:nvPr/>
        </p:nvPicPr>
        <p:blipFill>
          <a:blip r:embed="rId6">
            <a:lum bright="70000" contrast="-70000"/>
            <a:extLst>
              <a:ext uri="{28A0092B-C50C-407E-A947-70E740481C1C}">
                <a14:useLocalDpi xmlns:a14="http://schemas.microsoft.com/office/drawing/2010/main" val="0"/>
              </a:ext>
            </a:extLst>
          </a:blip>
          <a:stretch>
            <a:fillRect/>
          </a:stretch>
        </p:blipFill>
        <p:spPr>
          <a:xfrm>
            <a:off x="10596012" y="97513"/>
            <a:ext cx="1587500" cy="1077026"/>
          </a:xfrm>
          <a:prstGeom prst="rect">
            <a:avLst/>
          </a:prstGeom>
        </p:spPr>
      </p:pic>
      <p:sp>
        <p:nvSpPr>
          <p:cNvPr id="36" name="Freeform 3">
            <a:extLst>
              <a:ext uri="{FF2B5EF4-FFF2-40B4-BE49-F238E27FC236}">
                <a16:creationId xmlns:a16="http://schemas.microsoft.com/office/drawing/2014/main" id="{96875DC9-4F10-4190-BCFC-19CAB0DC3843}"/>
              </a:ext>
            </a:extLst>
          </p:cNvPr>
          <p:cNvSpPr/>
          <p:nvPr/>
        </p:nvSpPr>
        <p:spPr>
          <a:xfrm>
            <a:off x="141712" y="103716"/>
            <a:ext cx="1518626" cy="831103"/>
          </a:xfrm>
          <a:custGeom>
            <a:avLst/>
            <a:gdLst/>
            <a:ahLst/>
            <a:cxnLst/>
            <a:rect l="l" t="t" r="r" b="b"/>
            <a:pathLst>
              <a:path w="2277939" h="1246654">
                <a:moveTo>
                  <a:pt x="0" y="0"/>
                </a:moveTo>
                <a:lnTo>
                  <a:pt x="2277940" y="0"/>
                </a:lnTo>
                <a:lnTo>
                  <a:pt x="2277940" y="1246654"/>
                </a:lnTo>
                <a:lnTo>
                  <a:pt x="0" y="12466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38" name="Freeform 4">
            <a:extLst>
              <a:ext uri="{FF2B5EF4-FFF2-40B4-BE49-F238E27FC236}">
                <a16:creationId xmlns:a16="http://schemas.microsoft.com/office/drawing/2014/main" id="{D83BEF57-2AC0-409F-80A4-52E047492BDF}"/>
              </a:ext>
            </a:extLst>
          </p:cNvPr>
          <p:cNvSpPr/>
          <p:nvPr/>
        </p:nvSpPr>
        <p:spPr>
          <a:xfrm rot="5400000">
            <a:off x="3248839" y="-1910915"/>
            <a:ext cx="5681379" cy="12032342"/>
          </a:xfrm>
          <a:custGeom>
            <a:avLst/>
            <a:gdLst/>
            <a:ahLst/>
            <a:cxnLst/>
            <a:rect l="l" t="t" r="r" b="b"/>
            <a:pathLst>
              <a:path w="2016434" h="5727636">
                <a:moveTo>
                  <a:pt x="28314" y="0"/>
                </a:moveTo>
                <a:lnTo>
                  <a:pt x="1988121" y="0"/>
                </a:lnTo>
                <a:cubicBezTo>
                  <a:pt x="1995630" y="0"/>
                  <a:pt x="2002832" y="2983"/>
                  <a:pt x="2008142" y="8293"/>
                </a:cubicBezTo>
                <a:cubicBezTo>
                  <a:pt x="2013452" y="13603"/>
                  <a:pt x="2016434" y="20804"/>
                  <a:pt x="2016434" y="28314"/>
                </a:cubicBezTo>
                <a:lnTo>
                  <a:pt x="2016434" y="5699323"/>
                </a:lnTo>
                <a:cubicBezTo>
                  <a:pt x="2016434" y="5706832"/>
                  <a:pt x="2013452" y="5714034"/>
                  <a:pt x="2008142" y="5719344"/>
                </a:cubicBezTo>
                <a:cubicBezTo>
                  <a:pt x="2002832" y="5724653"/>
                  <a:pt x="1995630" y="5727636"/>
                  <a:pt x="1988121" y="5727636"/>
                </a:cubicBezTo>
                <a:lnTo>
                  <a:pt x="28314" y="5727636"/>
                </a:lnTo>
                <a:cubicBezTo>
                  <a:pt x="20804" y="5727636"/>
                  <a:pt x="13603" y="5724653"/>
                  <a:pt x="8293" y="5719344"/>
                </a:cubicBezTo>
                <a:cubicBezTo>
                  <a:pt x="2983" y="5714034"/>
                  <a:pt x="0" y="5706832"/>
                  <a:pt x="0" y="5699323"/>
                </a:cubicBezTo>
                <a:lnTo>
                  <a:pt x="0" y="28314"/>
                </a:lnTo>
                <a:cubicBezTo>
                  <a:pt x="0" y="20804"/>
                  <a:pt x="2983" y="13603"/>
                  <a:pt x="8293" y="8293"/>
                </a:cubicBezTo>
                <a:cubicBezTo>
                  <a:pt x="13603" y="2983"/>
                  <a:pt x="20804" y="0"/>
                  <a:pt x="28314" y="0"/>
                </a:cubicBezTo>
                <a:close/>
              </a:path>
            </a:pathLst>
          </a:custGeom>
          <a:solidFill>
            <a:srgbClr val="000A1F">
              <a:alpha val="20000"/>
            </a:srgbClr>
          </a:solid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00469 0.10864 L 0.00469 -0.14136 " pathEditMode="relative" rAng="0" ptsTypes="AA">
                                      <p:cBhvr>
                                        <p:cTn id="6" dur="2000" fill="hold"/>
                                        <p:tgtEl>
                                          <p:spTgt spid="14"/>
                                        </p:tgtEl>
                                        <p:attrNameLst>
                                          <p:attrName>ppt_x</p:attrName>
                                          <p:attrName>ppt_y</p:attrName>
                                        </p:attrNameLst>
                                      </p:cBhvr>
                                      <p:rCtr x="0" y="-12500"/>
                                    </p:animMotion>
                                  </p:childTnLst>
                                </p:cTn>
                              </p:par>
                            </p:childTnLst>
                          </p:cTn>
                        </p:par>
                        <p:par>
                          <p:cTn id="7" fill="hold">
                            <p:stCondLst>
                              <p:cond delay="2000"/>
                            </p:stCondLst>
                            <p:childTnLst>
                              <p:par>
                                <p:cTn id="8" presetID="64" presetClass="path" presetSubtype="0" accel="50000" decel="50000" fill="hold" nodeType="afterEffect">
                                  <p:stCondLst>
                                    <p:cond delay="0"/>
                                  </p:stCondLst>
                                  <p:childTnLst>
                                    <p:animMotion origin="layout" path="M 0.00469 0.10864 L 0.00469 -0.14136 " pathEditMode="relative" rAng="0" ptsTypes="AA">
                                      <p:cBhvr>
                                        <p:cTn id="9" dur="2000" fill="hold"/>
                                        <p:tgtEl>
                                          <p:spTgt spid="59"/>
                                        </p:tgtEl>
                                        <p:attrNameLst>
                                          <p:attrName>ppt_x</p:attrName>
                                          <p:attrName>ppt_y</p:attrName>
                                        </p:attrNameLst>
                                      </p:cBhvr>
                                      <p:rCtr x="0" y="-12500"/>
                                    </p:animMotion>
                                  </p:childTnLst>
                                </p:cTn>
                              </p:par>
                            </p:childTnLst>
                          </p:cTn>
                        </p:par>
                        <p:par>
                          <p:cTn id="10" fill="hold">
                            <p:stCondLst>
                              <p:cond delay="4000"/>
                            </p:stCondLst>
                            <p:childTnLst>
                              <p:par>
                                <p:cTn id="11" presetID="64" presetClass="path" presetSubtype="0" accel="50000" decel="50000" fill="hold" nodeType="afterEffect">
                                  <p:stCondLst>
                                    <p:cond delay="0"/>
                                  </p:stCondLst>
                                  <p:childTnLst>
                                    <p:animMotion origin="layout" path="M 0.00469 0.10864 L 0.00469 -0.14136 " pathEditMode="relative" rAng="0" ptsTypes="AA">
                                      <p:cBhvr>
                                        <p:cTn id="12" dur="2000" fill="hold"/>
                                        <p:tgtEl>
                                          <p:spTgt spid="64"/>
                                        </p:tgtEl>
                                        <p:attrNameLst>
                                          <p:attrName>ppt_x</p:attrName>
                                          <p:attrName>ppt_y</p:attrName>
                                        </p:attrNameLst>
                                      </p:cBhvr>
                                      <p:rCtr x="0" y="-12500"/>
                                    </p:animMotion>
                                  </p:childTnLst>
                                </p:cTn>
                              </p:par>
                            </p:childTnLst>
                          </p:cTn>
                        </p:par>
                        <p:par>
                          <p:cTn id="13" fill="hold">
                            <p:stCondLst>
                              <p:cond delay="6000"/>
                            </p:stCondLst>
                            <p:childTnLst>
                              <p:par>
                                <p:cTn id="14" presetID="64" presetClass="path" presetSubtype="0" accel="50000" decel="50000" fill="hold" nodeType="afterEffect">
                                  <p:stCondLst>
                                    <p:cond delay="0"/>
                                  </p:stCondLst>
                                  <p:childTnLst>
                                    <p:animMotion origin="layout" path="M 0.00469 0.10864 L 0.00469 -0.14136 " pathEditMode="relative" rAng="0" ptsTypes="AA">
                                      <p:cBhvr>
                                        <p:cTn id="15" dur="2000" fill="hold"/>
                                        <p:tgtEl>
                                          <p:spTgt spid="69"/>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36"/>
        <p:cNvGrpSpPr/>
        <p:nvPr/>
      </p:nvGrpSpPr>
      <p:grpSpPr>
        <a:xfrm>
          <a:off x="0" y="0"/>
          <a:ext cx="0" cy="0"/>
          <a:chOff x="0" y="0"/>
          <a:chExt cx="0" cy="0"/>
        </a:xfrm>
      </p:grpSpPr>
      <p:sp>
        <p:nvSpPr>
          <p:cNvPr id="15" name="Freeform 2">
            <a:extLst>
              <a:ext uri="{FF2B5EF4-FFF2-40B4-BE49-F238E27FC236}">
                <a16:creationId xmlns:a16="http://schemas.microsoft.com/office/drawing/2014/main" id="{AFF772E9-4BE8-4BF5-8DB3-F7EAA044A7A7}"/>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sp>
        <p:nvSpPr>
          <p:cNvPr id="11738" name="Google Shape;11738;p225"/>
          <p:cNvSpPr txBox="1">
            <a:spLocks noGrp="1"/>
          </p:cNvSpPr>
          <p:nvPr>
            <p:ph type="body" idx="1"/>
          </p:nvPr>
        </p:nvSpPr>
        <p:spPr>
          <a:xfrm>
            <a:off x="1622397" y="805884"/>
            <a:ext cx="8208804" cy="340335"/>
          </a:xfrm>
          <a:prstGeom prst="rect">
            <a:avLst/>
          </a:prstGeom>
          <a:noFill/>
          <a:ln>
            <a:noFill/>
          </a:ln>
        </p:spPr>
        <p:txBody>
          <a:bodyPr spcFirstLastPara="1" vert="horz" wrap="square" lIns="0" tIns="0" rIns="0" bIns="0" rtlCol="0" anchor="ctr" anchorCtr="0">
            <a:noAutofit/>
          </a:bodyPr>
          <a:lstStyle/>
          <a:p>
            <a:pPr>
              <a:spcBef>
                <a:spcPts val="0"/>
              </a:spcBef>
              <a:buSzPts val="2800"/>
              <a:buFont typeface="Roboto Condensed"/>
            </a:pPr>
            <a:r>
              <a:rPr lang="en-US" sz="2400" dirty="0">
                <a:solidFill>
                  <a:schemeClr val="accent1">
                    <a:lumMod val="20000"/>
                    <a:lumOff val="80000"/>
                  </a:schemeClr>
                </a:solidFill>
              </a:rPr>
              <a:t>FONDO DE SOLIDARIDAD</a:t>
            </a:r>
            <a:endParaRPr sz="2400" dirty="0">
              <a:solidFill>
                <a:schemeClr val="accent1">
                  <a:lumMod val="20000"/>
                  <a:lumOff val="80000"/>
                </a:schemeClr>
              </a:solidFill>
            </a:endParaRPr>
          </a:p>
        </p:txBody>
      </p:sp>
      <p:sp>
        <p:nvSpPr>
          <p:cNvPr id="4" name="Título 3">
            <a:extLst>
              <a:ext uri="{FF2B5EF4-FFF2-40B4-BE49-F238E27FC236}">
                <a16:creationId xmlns:a16="http://schemas.microsoft.com/office/drawing/2014/main" id="{26E0F3E4-6046-4528-9A9E-E11EFF99C33B}"/>
              </a:ext>
            </a:extLst>
          </p:cNvPr>
          <p:cNvSpPr>
            <a:spLocks noGrp="1"/>
          </p:cNvSpPr>
          <p:nvPr>
            <p:ph type="title"/>
          </p:nvPr>
        </p:nvSpPr>
        <p:spPr>
          <a:xfrm>
            <a:off x="1922657" y="247041"/>
            <a:ext cx="8208804" cy="558843"/>
          </a:xfrm>
          <a:noFill/>
          <a:ln>
            <a:noFill/>
          </a:ln>
        </p:spPr>
        <p:txBody>
          <a:bodyPr spcFirstLastPara="1" vert="horz" wrap="square" lIns="0" tIns="0" rIns="0" bIns="0" rtlCol="0" anchor="ctr" anchorCtr="0">
            <a:noAutofit/>
          </a:bodyPr>
          <a:lstStyle/>
          <a:p>
            <a:r>
              <a:rPr lang="es-ES" dirty="0">
                <a:solidFill>
                  <a:schemeClr val="accent1">
                    <a:lumMod val="20000"/>
                    <a:lumOff val="80000"/>
                  </a:schemeClr>
                </a:solidFill>
              </a:rPr>
              <a:t>PILAR CONTRIBUTIVO</a:t>
            </a:r>
            <a:endParaRPr lang="es-CO" dirty="0">
              <a:solidFill>
                <a:schemeClr val="accent1">
                  <a:lumMod val="20000"/>
                  <a:lumOff val="80000"/>
                </a:schemeClr>
              </a:solidFill>
            </a:endParaRPr>
          </a:p>
        </p:txBody>
      </p:sp>
      <p:pic>
        <p:nvPicPr>
          <p:cNvPr id="19" name="Imagen 18">
            <a:extLst>
              <a:ext uri="{FF2B5EF4-FFF2-40B4-BE49-F238E27FC236}">
                <a16:creationId xmlns:a16="http://schemas.microsoft.com/office/drawing/2014/main" id="{DE95281A-101B-4805-9D0C-73BE4D15ACF6}"/>
              </a:ext>
            </a:extLst>
          </p:cNvPr>
          <p:cNvPicPr>
            <a:picLocks noChangeAspect="1"/>
          </p:cNvPicPr>
          <p:nvPr/>
        </p:nvPicPr>
        <p:blipFill>
          <a:blip r:embed="rId4"/>
          <a:stretch>
            <a:fillRect/>
          </a:stretch>
        </p:blipFill>
        <p:spPr>
          <a:xfrm>
            <a:off x="559709" y="1829157"/>
            <a:ext cx="10934700" cy="2143125"/>
          </a:xfrm>
          <a:prstGeom prst="rect">
            <a:avLst/>
          </a:prstGeom>
        </p:spPr>
      </p:pic>
      <p:sp>
        <p:nvSpPr>
          <p:cNvPr id="20" name="CuadroTexto 19">
            <a:extLst>
              <a:ext uri="{FF2B5EF4-FFF2-40B4-BE49-F238E27FC236}">
                <a16:creationId xmlns:a16="http://schemas.microsoft.com/office/drawing/2014/main" id="{B08D0968-D284-4353-853B-7448584FAD46}"/>
              </a:ext>
            </a:extLst>
          </p:cNvPr>
          <p:cNvSpPr txBox="1"/>
          <p:nvPr/>
        </p:nvSpPr>
        <p:spPr>
          <a:xfrm>
            <a:off x="0" y="1353769"/>
            <a:ext cx="12169941" cy="461665"/>
          </a:xfrm>
          <a:prstGeom prst="rect">
            <a:avLst/>
          </a:prstGeom>
          <a:noFill/>
        </p:spPr>
        <p:txBody>
          <a:bodyPr wrap="square">
            <a:spAutoFit/>
          </a:bodyPr>
          <a:lstStyle/>
          <a:p>
            <a:pPr algn="ctr"/>
            <a:r>
              <a:rPr lang="en-US" sz="2400" b="1" dirty="0">
                <a:solidFill>
                  <a:schemeClr val="accent2">
                    <a:lumMod val="40000"/>
                    <a:lumOff val="60000"/>
                  </a:schemeClr>
                </a:solidFill>
                <a:latin typeface="Roboto Condensed"/>
                <a:ea typeface="Roboto Condensed"/>
                <a:sym typeface="Guerrilla"/>
              </a:rPr>
              <a:t>REGIMEN DE TRANSICION (Art 25 LEY 100/1993).</a:t>
            </a:r>
          </a:p>
        </p:txBody>
      </p:sp>
      <p:sp>
        <p:nvSpPr>
          <p:cNvPr id="21" name="CuadroTexto 20">
            <a:extLst>
              <a:ext uri="{FF2B5EF4-FFF2-40B4-BE49-F238E27FC236}">
                <a16:creationId xmlns:a16="http://schemas.microsoft.com/office/drawing/2014/main" id="{DC3C5E07-C69F-44B3-8666-ADE05B9D9ECD}"/>
              </a:ext>
            </a:extLst>
          </p:cNvPr>
          <p:cNvSpPr txBox="1"/>
          <p:nvPr/>
        </p:nvSpPr>
        <p:spPr>
          <a:xfrm>
            <a:off x="559709" y="4138655"/>
            <a:ext cx="12169941" cy="461665"/>
          </a:xfrm>
          <a:prstGeom prst="rect">
            <a:avLst/>
          </a:prstGeom>
          <a:noFill/>
        </p:spPr>
        <p:txBody>
          <a:bodyPr wrap="square">
            <a:spAutoFit/>
          </a:bodyPr>
          <a:lstStyle/>
          <a:p>
            <a:pPr algn="ctr"/>
            <a:r>
              <a:rPr lang="en-US" sz="2400" b="1" dirty="0">
                <a:solidFill>
                  <a:schemeClr val="accent2">
                    <a:lumMod val="40000"/>
                    <a:lumOff val="60000"/>
                  </a:schemeClr>
                </a:solidFill>
                <a:latin typeface="Roboto Condensed"/>
                <a:ea typeface="Roboto Condensed"/>
                <a:sym typeface="Guerrilla"/>
              </a:rPr>
              <a:t>REFORMA PENSIONAL(Art 20 LEY 2381/2024).</a:t>
            </a:r>
          </a:p>
        </p:txBody>
      </p:sp>
      <p:pic>
        <p:nvPicPr>
          <p:cNvPr id="22" name="Imagen 21">
            <a:extLst>
              <a:ext uri="{FF2B5EF4-FFF2-40B4-BE49-F238E27FC236}">
                <a16:creationId xmlns:a16="http://schemas.microsoft.com/office/drawing/2014/main" id="{D6844EA0-48BD-49DE-8E0E-DA1196DF0BE7}"/>
              </a:ext>
            </a:extLst>
          </p:cNvPr>
          <p:cNvPicPr>
            <a:picLocks noChangeAspect="1"/>
          </p:cNvPicPr>
          <p:nvPr/>
        </p:nvPicPr>
        <p:blipFill>
          <a:blip r:embed="rId5"/>
          <a:stretch>
            <a:fillRect/>
          </a:stretch>
        </p:blipFill>
        <p:spPr>
          <a:xfrm>
            <a:off x="559709" y="4700240"/>
            <a:ext cx="10915650" cy="2081803"/>
          </a:xfrm>
          <a:prstGeom prst="rect">
            <a:avLst/>
          </a:prstGeom>
        </p:spPr>
      </p:pic>
      <p:sp>
        <p:nvSpPr>
          <p:cNvPr id="23" name="Freeform 3">
            <a:extLst>
              <a:ext uri="{FF2B5EF4-FFF2-40B4-BE49-F238E27FC236}">
                <a16:creationId xmlns:a16="http://schemas.microsoft.com/office/drawing/2014/main" id="{B17FAFFF-28B5-48A4-8F56-159A47B9A3F2}"/>
              </a:ext>
            </a:extLst>
          </p:cNvPr>
          <p:cNvSpPr/>
          <p:nvPr/>
        </p:nvSpPr>
        <p:spPr>
          <a:xfrm>
            <a:off x="141712" y="103716"/>
            <a:ext cx="1518626" cy="831103"/>
          </a:xfrm>
          <a:custGeom>
            <a:avLst/>
            <a:gdLst/>
            <a:ahLst/>
            <a:cxnLst/>
            <a:rect l="l" t="t" r="r" b="b"/>
            <a:pathLst>
              <a:path w="2277939" h="1246654">
                <a:moveTo>
                  <a:pt x="0" y="0"/>
                </a:moveTo>
                <a:lnTo>
                  <a:pt x="2277940" y="0"/>
                </a:lnTo>
                <a:lnTo>
                  <a:pt x="2277940" y="1246654"/>
                </a:lnTo>
                <a:lnTo>
                  <a:pt x="0" y="124665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24" name="Imagen 23">
            <a:extLst>
              <a:ext uri="{FF2B5EF4-FFF2-40B4-BE49-F238E27FC236}">
                <a16:creationId xmlns:a16="http://schemas.microsoft.com/office/drawing/2014/main" id="{C53E8D33-1DFE-4111-9B00-1D08B295F951}"/>
              </a:ext>
            </a:extLst>
          </p:cNvPr>
          <p:cNvPicPr>
            <a:picLocks noChangeAspect="1"/>
          </p:cNvPicPr>
          <p:nvPr/>
        </p:nvPicPr>
        <p:blipFill>
          <a:blip r:embed="rId8">
            <a:lum bright="70000" contrast="-70000"/>
            <a:extLst>
              <a:ext uri="{28A0092B-C50C-407E-A947-70E740481C1C}">
                <a14:useLocalDpi xmlns:a14="http://schemas.microsoft.com/office/drawing/2010/main" val="0"/>
              </a:ext>
            </a:extLst>
          </a:blip>
          <a:stretch>
            <a:fillRect/>
          </a:stretch>
        </p:blipFill>
        <p:spPr>
          <a:xfrm>
            <a:off x="10604500" y="75284"/>
            <a:ext cx="1587500" cy="1587500"/>
          </a:xfrm>
          <a:prstGeom prst="rect">
            <a:avLst/>
          </a:prstGeom>
        </p:spPr>
      </p:pic>
      <p:sp>
        <p:nvSpPr>
          <p:cNvPr id="18" name="Freeform 4">
            <a:extLst>
              <a:ext uri="{FF2B5EF4-FFF2-40B4-BE49-F238E27FC236}">
                <a16:creationId xmlns:a16="http://schemas.microsoft.com/office/drawing/2014/main" id="{144A188C-432A-45A8-8138-A343B5722BF3}"/>
              </a:ext>
            </a:extLst>
          </p:cNvPr>
          <p:cNvSpPr/>
          <p:nvPr/>
        </p:nvSpPr>
        <p:spPr>
          <a:xfrm rot="5400000">
            <a:off x="3280008" y="-1766581"/>
            <a:ext cx="5494101" cy="11734801"/>
          </a:xfrm>
          <a:custGeom>
            <a:avLst/>
            <a:gdLst/>
            <a:ahLst/>
            <a:cxnLst/>
            <a:rect l="l" t="t" r="r" b="b"/>
            <a:pathLst>
              <a:path w="2016434" h="5727636">
                <a:moveTo>
                  <a:pt x="28314" y="0"/>
                </a:moveTo>
                <a:lnTo>
                  <a:pt x="1988121" y="0"/>
                </a:lnTo>
                <a:cubicBezTo>
                  <a:pt x="1995630" y="0"/>
                  <a:pt x="2002832" y="2983"/>
                  <a:pt x="2008142" y="8293"/>
                </a:cubicBezTo>
                <a:cubicBezTo>
                  <a:pt x="2013452" y="13603"/>
                  <a:pt x="2016434" y="20804"/>
                  <a:pt x="2016434" y="28314"/>
                </a:cubicBezTo>
                <a:lnTo>
                  <a:pt x="2016434" y="5699323"/>
                </a:lnTo>
                <a:cubicBezTo>
                  <a:pt x="2016434" y="5706832"/>
                  <a:pt x="2013452" y="5714034"/>
                  <a:pt x="2008142" y="5719344"/>
                </a:cubicBezTo>
                <a:cubicBezTo>
                  <a:pt x="2002832" y="5724653"/>
                  <a:pt x="1995630" y="5727636"/>
                  <a:pt x="1988121" y="5727636"/>
                </a:cubicBezTo>
                <a:lnTo>
                  <a:pt x="28314" y="5727636"/>
                </a:lnTo>
                <a:cubicBezTo>
                  <a:pt x="20804" y="5727636"/>
                  <a:pt x="13603" y="5724653"/>
                  <a:pt x="8293" y="5719344"/>
                </a:cubicBezTo>
                <a:cubicBezTo>
                  <a:pt x="2983" y="5714034"/>
                  <a:pt x="0" y="5706832"/>
                  <a:pt x="0" y="5699323"/>
                </a:cubicBezTo>
                <a:lnTo>
                  <a:pt x="0" y="28314"/>
                </a:lnTo>
                <a:cubicBezTo>
                  <a:pt x="0" y="20804"/>
                  <a:pt x="2983" y="13603"/>
                  <a:pt x="8293" y="8293"/>
                </a:cubicBezTo>
                <a:cubicBezTo>
                  <a:pt x="13603" y="2983"/>
                  <a:pt x="20804" y="0"/>
                  <a:pt x="28314" y="0"/>
                </a:cubicBezTo>
                <a:close/>
              </a:path>
            </a:pathLst>
          </a:custGeom>
          <a:solidFill>
            <a:srgbClr val="000A1F">
              <a:alpha val="20000"/>
            </a:srgbClr>
          </a:solidFill>
        </p:spPr>
      </p:sp>
    </p:spTree>
    <p:extLst>
      <p:ext uri="{BB962C8B-B14F-4D97-AF65-F5344CB8AC3E}">
        <p14:creationId xmlns:p14="http://schemas.microsoft.com/office/powerpoint/2010/main" val="3331681347"/>
      </p:ext>
    </p:extLst>
  </p:cSld>
  <p:clrMapOvr>
    <a:masterClrMapping/>
  </p:clrMapOvr>
  <p:transition>
    <p:push/>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1634</TotalTime>
  <Words>2766</Words>
  <Application>Microsoft Office PowerPoint</Application>
  <PresentationFormat>Panorámica</PresentationFormat>
  <Paragraphs>358</Paragraphs>
  <Slides>16</Slides>
  <Notes>13</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16</vt:i4>
      </vt:variant>
    </vt:vector>
  </HeadingPairs>
  <TitlesOfParts>
    <vt:vector size="31" baseType="lpstr">
      <vt:lpstr>Arial</vt:lpstr>
      <vt:lpstr>Bahnschrift SemiBold</vt:lpstr>
      <vt:lpstr>Calibri</vt:lpstr>
      <vt:lpstr>Calibri Light</vt:lpstr>
      <vt:lpstr>Century Gothic</vt:lpstr>
      <vt:lpstr>Google Sans</vt:lpstr>
      <vt:lpstr>IBM Plex Sans</vt:lpstr>
      <vt:lpstr>Muli Heavy</vt:lpstr>
      <vt:lpstr>Muli Ultra-Bold</vt:lpstr>
      <vt:lpstr>Open Sans</vt:lpstr>
      <vt:lpstr>Roboto Condensed</vt:lpstr>
      <vt:lpstr>TT Interphases</vt:lpstr>
      <vt:lpstr>Wingdings</vt:lpstr>
      <vt:lpstr>Wingdings 3</vt:lpstr>
      <vt:lpstr>Tema de Office</vt:lpstr>
      <vt:lpstr>Presentación de PowerPoint</vt:lpstr>
      <vt:lpstr>Presentación de PowerPoint</vt:lpstr>
      <vt:lpstr>EVOLUCION DE LAS PENSIONES EN COLOMBIA.</vt:lpstr>
      <vt:lpstr>Presentación de PowerPoint</vt:lpstr>
      <vt:lpstr>CONCEPTOS DE PENSIONES</vt:lpstr>
      <vt:lpstr>PRESTACIONES ECONOMICAS</vt:lpstr>
      <vt:lpstr>REGIMEN DE TRANSICION</vt:lpstr>
      <vt:lpstr>Presentación de PowerPoint</vt:lpstr>
      <vt:lpstr>PILAR CONTRIBUTIVO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viviana</dc:creator>
  <cp:lastModifiedBy>viviana</cp:lastModifiedBy>
  <cp:revision>41</cp:revision>
  <dcterms:created xsi:type="dcterms:W3CDTF">2025-08-14T15:15:26Z</dcterms:created>
  <dcterms:modified xsi:type="dcterms:W3CDTF">2026-06-03T00:07:47Z</dcterms:modified>
</cp:coreProperties>
</file>